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7.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8.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3.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diagrams/data50.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9" r:id="rId1"/>
  </p:sldMasterIdLst>
  <p:notesMasterIdLst>
    <p:notesMasterId r:id="rId29"/>
  </p:notesMasterIdLst>
  <p:sldIdLst>
    <p:sldId id="256" r:id="rId2"/>
    <p:sldId id="285" r:id="rId3"/>
    <p:sldId id="272" r:id="rId4"/>
    <p:sldId id="276" r:id="rId5"/>
    <p:sldId id="279" r:id="rId6"/>
    <p:sldId id="277" r:id="rId7"/>
    <p:sldId id="268" r:id="rId8"/>
    <p:sldId id="283" r:id="rId9"/>
    <p:sldId id="280" r:id="rId10"/>
    <p:sldId id="282" r:id="rId11"/>
    <p:sldId id="306" r:id="rId12"/>
    <p:sldId id="291" r:id="rId13"/>
    <p:sldId id="275" r:id="rId14"/>
    <p:sldId id="287" r:id="rId15"/>
    <p:sldId id="288" r:id="rId16"/>
    <p:sldId id="289" r:id="rId17"/>
    <p:sldId id="290" r:id="rId18"/>
    <p:sldId id="293" r:id="rId19"/>
    <p:sldId id="309" r:id="rId20"/>
    <p:sldId id="310" r:id="rId21"/>
    <p:sldId id="292" r:id="rId22"/>
    <p:sldId id="307" r:id="rId23"/>
    <p:sldId id="302" r:id="rId24"/>
    <p:sldId id="304" r:id="rId25"/>
    <p:sldId id="305" r:id="rId26"/>
    <p:sldId id="301" r:id="rId27"/>
    <p:sldId id="308" r:id="rId28"/>
  </p:sldIdLst>
  <p:sldSz cx="9144000" cy="6858000" type="screen4x3"/>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9FF43"/>
    <a:srgbClr val="FDFFB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ABFCF23-3B69-468F-B69F-88F6DE6A72F2}" styleName="中等深淺樣式 1 - 輔色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淺色樣式 3 - 輔色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EB9631B5-78F2-41C9-869B-9F39066F8104}" styleName="中等深淺樣式 3 - 輔色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74C1A8A3-306A-4EB7-A6B1-4F7E0EB9C5D6}" styleName="中等深淺樣式 3 - 輔色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85BE263C-DBD7-4A20-BB59-AAB30ACAA65A}" styleName="中等深淺樣式 3 - 輔色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25"/>
    <p:restoredTop sz="87125"/>
  </p:normalViewPr>
  <p:slideViewPr>
    <p:cSldViewPr>
      <p:cViewPr varScale="1">
        <p:scale>
          <a:sx n="101" d="100"/>
          <a:sy n="101" d="100"/>
        </p:scale>
        <p:origin x="2022" y="114"/>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diagrams/_rels/data50.xml.rels><?xml version="1.0" encoding="UTF-8" standalone="yes"?>
<Relationships xmlns="http://schemas.openxmlformats.org/package/2006/relationships"><Relationship Id="rId1"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5">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7BD73B-CF04-3A49-8F2E-FA0AAAC0ABA8}" type="doc">
      <dgm:prSet loTypeId="urn:microsoft.com/office/officeart/2008/layout/VerticalCurvedList" loCatId="list" qsTypeId="urn:microsoft.com/office/officeart/2005/8/quickstyle/simple2" qsCatId="simple" csTypeId="urn:microsoft.com/office/officeart/2005/8/colors/colorful2" csCatId="colorful" phldr="1"/>
      <dgm:spPr/>
      <dgm:t>
        <a:bodyPr/>
        <a:lstStyle/>
        <a:p>
          <a:endParaRPr lang="zh-TW" altLang="en-US"/>
        </a:p>
      </dgm:t>
    </dgm:pt>
    <dgm:pt modelId="{4BE41B2A-7D60-EA4B-B066-8171AE706E88}">
      <dgm:prSet custT="1"/>
      <dgm:spPr/>
      <dgm:t>
        <a:bodyPr/>
        <a:lstStyle/>
        <a:p>
          <a:r>
            <a:rPr lang="zh-HK" altLang="en-US" sz="2000" dirty="0">
              <a:latin typeface="Yuanti SC Light" panose="02010600040101010101" pitchFamily="2" charset="-122"/>
              <a:ea typeface="Yuanti SC Light" panose="02010600040101010101" pitchFamily="2" charset="-122"/>
            </a:rPr>
            <a:t>病原體</a:t>
          </a:r>
          <a:r>
            <a:rPr lang="zh-HK" altLang="en-US" sz="2000" dirty="0" smtClean="0">
              <a:latin typeface="Yuanti SC Light" panose="02010600040101010101" pitchFamily="2" charset="-122"/>
              <a:ea typeface="Yuanti SC Light" panose="02010600040101010101" pitchFamily="2" charset="-122"/>
            </a:rPr>
            <a:t>包括 細菌</a:t>
          </a:r>
          <a:r>
            <a:rPr lang="zh-HK" altLang="en-US" sz="2000" dirty="0">
              <a:latin typeface="Yuanti SC Light" panose="02010600040101010101" pitchFamily="2" charset="-122"/>
              <a:ea typeface="Yuanti SC Light" panose="02010600040101010101" pitchFamily="2" charset="-122"/>
            </a:rPr>
            <a:t>、病毒、寄生蟲或真菌</a:t>
          </a:r>
          <a:endParaRPr lang="zh-HK" altLang="en-US" sz="2000" b="0" i="0" dirty="0">
            <a:solidFill>
              <a:srgbClr val="FF0000"/>
            </a:solidFill>
            <a:latin typeface="Yuanti SC" panose="02010600040101010101" pitchFamily="2" charset="-122"/>
            <a:ea typeface="Yuanti SC" panose="02010600040101010101" pitchFamily="2" charset="-122"/>
          </a:endParaRPr>
        </a:p>
      </dgm:t>
    </dgm:pt>
    <dgm:pt modelId="{E5ADF52F-9F90-BB4A-8093-87A47054F77F}" type="parTrans" cxnId="{B135708A-D8DC-9342-9672-457F5488CFA7}">
      <dgm:prSet/>
      <dgm:spPr/>
      <dgm:t>
        <a:bodyPr/>
        <a:lstStyle/>
        <a:p>
          <a:endParaRPr lang="zh-TW" altLang="en-US" sz="2400" b="0" i="0">
            <a:latin typeface="Yuanti SC" panose="02010600040101010101" pitchFamily="2" charset="-122"/>
            <a:ea typeface="Yuanti SC" panose="02010600040101010101" pitchFamily="2" charset="-122"/>
          </a:endParaRPr>
        </a:p>
      </dgm:t>
    </dgm:pt>
    <dgm:pt modelId="{4283DB7D-5D04-474E-9161-C2F36465D3DD}" type="sibTrans" cxnId="{B135708A-D8DC-9342-9672-457F5488CFA7}">
      <dgm:prSet/>
      <dgm:spPr/>
      <dgm:t>
        <a:bodyPr/>
        <a:lstStyle/>
        <a:p>
          <a:endParaRPr lang="zh-TW" altLang="en-US" sz="2400" b="0" i="0">
            <a:latin typeface="Yuanti SC" panose="02010600040101010101" pitchFamily="2" charset="-122"/>
            <a:ea typeface="Yuanti SC" panose="02010600040101010101" pitchFamily="2" charset="-122"/>
          </a:endParaRPr>
        </a:p>
      </dgm:t>
    </dgm:pt>
    <dgm:pt modelId="{01498EEA-7886-B545-93BD-A5ACB8F52543}">
      <dgm:prSet custT="1"/>
      <dgm:spPr/>
      <dgm:t>
        <a:bodyPr/>
        <a:lstStyle/>
        <a:p>
          <a:r>
            <a:rPr lang="zh-HK" altLang="en-US" sz="2000" b="0" i="0" dirty="0">
              <a:latin typeface="Yuanti SC" panose="02010600040101010101" pitchFamily="2" charset="-122"/>
              <a:ea typeface="Yuanti SC" panose="02010600040101010101" pitchFamily="2" charset="-122"/>
            </a:rPr>
            <a:t>可直接或間接地在人與人之間傳播</a:t>
          </a:r>
        </a:p>
      </dgm:t>
    </dgm:pt>
    <dgm:pt modelId="{7071D36C-0769-6F42-93C4-716BF8E76A66}" type="parTrans" cxnId="{0E8B5DF8-D74B-DF4E-80DC-F3010C6A1C2E}">
      <dgm:prSet/>
      <dgm:spPr/>
      <dgm:t>
        <a:bodyPr/>
        <a:lstStyle/>
        <a:p>
          <a:endParaRPr lang="zh-TW" altLang="en-US" sz="2400" b="0" i="0">
            <a:latin typeface="Yuanti SC" panose="02010600040101010101" pitchFamily="2" charset="-122"/>
            <a:ea typeface="Yuanti SC" panose="02010600040101010101" pitchFamily="2" charset="-122"/>
          </a:endParaRPr>
        </a:p>
      </dgm:t>
    </dgm:pt>
    <dgm:pt modelId="{582F36DE-790A-1F43-945B-C3145A80AE85}" type="sibTrans" cxnId="{0E8B5DF8-D74B-DF4E-80DC-F3010C6A1C2E}">
      <dgm:prSet/>
      <dgm:spPr/>
      <dgm:t>
        <a:bodyPr/>
        <a:lstStyle/>
        <a:p>
          <a:endParaRPr lang="zh-TW" altLang="en-US" sz="2400" b="0" i="0">
            <a:latin typeface="Yuanti SC" panose="02010600040101010101" pitchFamily="2" charset="-122"/>
            <a:ea typeface="Yuanti SC" panose="02010600040101010101" pitchFamily="2" charset="-122"/>
          </a:endParaRPr>
        </a:p>
      </dgm:t>
    </dgm:pt>
    <dgm:pt modelId="{0456E5B2-326D-5D40-8A67-5C63BF5A8BCF}">
      <dgm:prSet custT="1"/>
      <dgm:spPr/>
      <dgm:t>
        <a:bodyPr/>
        <a:lstStyle/>
        <a:p>
          <a:r>
            <a:rPr lang="zh-HK" altLang="en-US" sz="2000" b="0" i="0" dirty="0">
              <a:latin typeface="Yuanti SC" panose="02010600040101010101" pitchFamily="2" charset="-122"/>
              <a:ea typeface="Yuanti SC" panose="02010600040101010101" pitchFamily="2" charset="-122"/>
            </a:rPr>
            <a:t>人畜共患病是動物的傳染病，在傳播給人類時也可引起疾病</a:t>
          </a:r>
        </a:p>
      </dgm:t>
    </dgm:pt>
    <dgm:pt modelId="{B22445A2-DBF8-6349-AE1F-75B3FED793BE}" type="parTrans" cxnId="{7F355528-E54D-AF40-AD0D-24F87B3C6BD3}">
      <dgm:prSet/>
      <dgm:spPr/>
      <dgm:t>
        <a:bodyPr/>
        <a:lstStyle/>
        <a:p>
          <a:endParaRPr lang="zh-TW" altLang="en-US" sz="2400" b="0" i="0">
            <a:latin typeface="Yuanti SC" panose="02010600040101010101" pitchFamily="2" charset="-122"/>
            <a:ea typeface="Yuanti SC" panose="02010600040101010101" pitchFamily="2" charset="-122"/>
          </a:endParaRPr>
        </a:p>
      </dgm:t>
    </dgm:pt>
    <dgm:pt modelId="{69AEE084-0120-644C-A26C-636D9D29E3EB}" type="sibTrans" cxnId="{7F355528-E54D-AF40-AD0D-24F87B3C6BD3}">
      <dgm:prSet/>
      <dgm:spPr/>
      <dgm:t>
        <a:bodyPr/>
        <a:lstStyle/>
        <a:p>
          <a:endParaRPr lang="zh-TW" altLang="en-US" sz="2400" b="0" i="0">
            <a:latin typeface="Yuanti SC" panose="02010600040101010101" pitchFamily="2" charset="-122"/>
            <a:ea typeface="Yuanti SC" panose="02010600040101010101" pitchFamily="2" charset="-122"/>
          </a:endParaRPr>
        </a:p>
      </dgm:t>
    </dgm:pt>
    <dgm:pt modelId="{4B742E51-5C8F-954C-B839-FA8B533D0125}">
      <dgm:prSet custT="1"/>
      <dgm:spPr/>
      <dgm:t>
        <a:bodyPr/>
        <a:lstStyle/>
        <a:p>
          <a:r>
            <a:rPr lang="zh-TW" altLang="en-US" sz="2000" b="0" i="0" dirty="0">
              <a:latin typeface="Yuanti SC" panose="02010600040101010101" pitchFamily="2" charset="-122"/>
              <a:ea typeface="Yuanti SC" panose="02010600040101010101" pitchFamily="2" charset="-122"/>
            </a:rPr>
            <a:t>由病原體入侵人體所致，病原體可能產生毒素，亦可能對正常細胞及其功能造成破壞，嚴重時甚至可引致死亡</a:t>
          </a:r>
          <a:endParaRPr lang="zh-HK" altLang="en-US" sz="2000" b="0" i="0" dirty="0">
            <a:latin typeface="Yuanti SC" panose="02010600040101010101" pitchFamily="2" charset="-122"/>
            <a:ea typeface="Yuanti SC" panose="02010600040101010101" pitchFamily="2" charset="-122"/>
          </a:endParaRPr>
        </a:p>
      </dgm:t>
    </dgm:pt>
    <dgm:pt modelId="{C034822D-9535-DD4A-87E7-FFBD202B2519}" type="sibTrans" cxnId="{2BAE44CC-CC47-BC45-AE7F-9BD7125CD502}">
      <dgm:prSet/>
      <dgm:spPr/>
      <dgm:t>
        <a:bodyPr/>
        <a:lstStyle/>
        <a:p>
          <a:endParaRPr lang="zh-TW" altLang="en-US" sz="2400" b="0" i="0">
            <a:latin typeface="Yuanti SC" panose="02010600040101010101" pitchFamily="2" charset="-122"/>
            <a:ea typeface="Yuanti SC" panose="02010600040101010101" pitchFamily="2" charset="-122"/>
          </a:endParaRPr>
        </a:p>
      </dgm:t>
    </dgm:pt>
    <dgm:pt modelId="{63F8C3B7-69A1-A84E-9F34-C3A460032E3C}" type="parTrans" cxnId="{2BAE44CC-CC47-BC45-AE7F-9BD7125CD502}">
      <dgm:prSet/>
      <dgm:spPr/>
      <dgm:t>
        <a:bodyPr/>
        <a:lstStyle/>
        <a:p>
          <a:endParaRPr lang="zh-TW" altLang="en-US" sz="2400" b="0" i="0">
            <a:latin typeface="Yuanti SC" panose="02010600040101010101" pitchFamily="2" charset="-122"/>
            <a:ea typeface="Yuanti SC" panose="02010600040101010101" pitchFamily="2" charset="-122"/>
          </a:endParaRPr>
        </a:p>
      </dgm:t>
    </dgm:pt>
    <dgm:pt modelId="{46FC8049-30D2-9143-9C1C-80DCD5ED0351}" type="pres">
      <dgm:prSet presAssocID="{067BD73B-CF04-3A49-8F2E-FA0AAAC0ABA8}" presName="Name0" presStyleCnt="0">
        <dgm:presLayoutVars>
          <dgm:chMax val="7"/>
          <dgm:chPref val="7"/>
          <dgm:dir/>
        </dgm:presLayoutVars>
      </dgm:prSet>
      <dgm:spPr/>
      <dgm:t>
        <a:bodyPr/>
        <a:lstStyle/>
        <a:p>
          <a:endParaRPr lang="zh-TW" altLang="en-US"/>
        </a:p>
      </dgm:t>
    </dgm:pt>
    <dgm:pt modelId="{C5FF9523-5C18-3B46-98EC-43D521F40BC0}" type="pres">
      <dgm:prSet presAssocID="{067BD73B-CF04-3A49-8F2E-FA0AAAC0ABA8}" presName="Name1" presStyleCnt="0"/>
      <dgm:spPr/>
    </dgm:pt>
    <dgm:pt modelId="{3C55A7D3-CB54-FC4A-A397-F02BA63337E6}" type="pres">
      <dgm:prSet presAssocID="{067BD73B-CF04-3A49-8F2E-FA0AAAC0ABA8}" presName="cycle" presStyleCnt="0"/>
      <dgm:spPr/>
    </dgm:pt>
    <dgm:pt modelId="{345CB97A-0569-6D42-815B-C9BB78562E84}" type="pres">
      <dgm:prSet presAssocID="{067BD73B-CF04-3A49-8F2E-FA0AAAC0ABA8}" presName="srcNode" presStyleLbl="node1" presStyleIdx="0" presStyleCnt="4"/>
      <dgm:spPr/>
    </dgm:pt>
    <dgm:pt modelId="{E693ABDA-333F-DF4D-92B6-5BFB51FE644A}" type="pres">
      <dgm:prSet presAssocID="{067BD73B-CF04-3A49-8F2E-FA0AAAC0ABA8}" presName="conn" presStyleLbl="parChTrans1D2" presStyleIdx="0" presStyleCnt="1"/>
      <dgm:spPr/>
      <dgm:t>
        <a:bodyPr/>
        <a:lstStyle/>
        <a:p>
          <a:endParaRPr lang="zh-TW" altLang="en-US"/>
        </a:p>
      </dgm:t>
    </dgm:pt>
    <dgm:pt modelId="{2A61FD43-62AD-964F-8163-9FF027E03AB0}" type="pres">
      <dgm:prSet presAssocID="{067BD73B-CF04-3A49-8F2E-FA0AAAC0ABA8}" presName="extraNode" presStyleLbl="node1" presStyleIdx="0" presStyleCnt="4"/>
      <dgm:spPr/>
    </dgm:pt>
    <dgm:pt modelId="{75CBCDA3-3599-2241-B206-3DDED0841817}" type="pres">
      <dgm:prSet presAssocID="{067BD73B-CF04-3A49-8F2E-FA0AAAC0ABA8}" presName="dstNode" presStyleLbl="node1" presStyleIdx="0" presStyleCnt="4"/>
      <dgm:spPr/>
    </dgm:pt>
    <dgm:pt modelId="{3A0D3610-3868-E742-B7AA-CB169C2E3D03}" type="pres">
      <dgm:prSet presAssocID="{4BE41B2A-7D60-EA4B-B066-8171AE706E88}" presName="text_1" presStyleLbl="node1" presStyleIdx="0" presStyleCnt="4">
        <dgm:presLayoutVars>
          <dgm:bulletEnabled val="1"/>
        </dgm:presLayoutVars>
      </dgm:prSet>
      <dgm:spPr/>
      <dgm:t>
        <a:bodyPr/>
        <a:lstStyle/>
        <a:p>
          <a:endParaRPr lang="zh-TW" altLang="en-US"/>
        </a:p>
      </dgm:t>
    </dgm:pt>
    <dgm:pt modelId="{6B0324DF-4A83-F349-9E19-8F1506E4304E}" type="pres">
      <dgm:prSet presAssocID="{4BE41B2A-7D60-EA4B-B066-8171AE706E88}" presName="accent_1" presStyleCnt="0"/>
      <dgm:spPr/>
    </dgm:pt>
    <dgm:pt modelId="{C0824B51-F412-794F-949F-CD9A9555B048}" type="pres">
      <dgm:prSet presAssocID="{4BE41B2A-7D60-EA4B-B066-8171AE706E88}" presName="accentRepeatNode" presStyleLbl="solidFgAcc1" presStyleIdx="0" presStyleCnt="4"/>
      <dgm:spPr/>
    </dgm:pt>
    <dgm:pt modelId="{185E26FE-1DE5-CA4F-94CF-16B62FAB01BC}" type="pres">
      <dgm:prSet presAssocID="{4B742E51-5C8F-954C-B839-FA8B533D0125}" presName="text_2" presStyleLbl="node1" presStyleIdx="1" presStyleCnt="4" custScaleY="139322">
        <dgm:presLayoutVars>
          <dgm:bulletEnabled val="1"/>
        </dgm:presLayoutVars>
      </dgm:prSet>
      <dgm:spPr/>
      <dgm:t>
        <a:bodyPr/>
        <a:lstStyle/>
        <a:p>
          <a:endParaRPr lang="zh-TW" altLang="en-US"/>
        </a:p>
      </dgm:t>
    </dgm:pt>
    <dgm:pt modelId="{5450DC9C-041A-9445-AE70-ADD4C26FC255}" type="pres">
      <dgm:prSet presAssocID="{4B742E51-5C8F-954C-B839-FA8B533D0125}" presName="accent_2" presStyleCnt="0"/>
      <dgm:spPr/>
    </dgm:pt>
    <dgm:pt modelId="{57159B78-037E-9F4B-965A-C611D849B8E6}" type="pres">
      <dgm:prSet presAssocID="{4B742E51-5C8F-954C-B839-FA8B533D0125}" presName="accentRepeatNode" presStyleLbl="solidFgAcc1" presStyleIdx="1" presStyleCnt="4"/>
      <dgm:spPr/>
    </dgm:pt>
    <dgm:pt modelId="{FE10142C-DDAF-CB49-AEC3-5C96186BB81D}" type="pres">
      <dgm:prSet presAssocID="{01498EEA-7886-B545-93BD-A5ACB8F52543}" presName="text_3" presStyleLbl="node1" presStyleIdx="2" presStyleCnt="4">
        <dgm:presLayoutVars>
          <dgm:bulletEnabled val="1"/>
        </dgm:presLayoutVars>
      </dgm:prSet>
      <dgm:spPr/>
      <dgm:t>
        <a:bodyPr/>
        <a:lstStyle/>
        <a:p>
          <a:endParaRPr lang="zh-TW" altLang="en-US"/>
        </a:p>
      </dgm:t>
    </dgm:pt>
    <dgm:pt modelId="{0FF60D75-D25F-2047-8C45-A3742105E614}" type="pres">
      <dgm:prSet presAssocID="{01498EEA-7886-B545-93BD-A5ACB8F52543}" presName="accent_3" presStyleCnt="0"/>
      <dgm:spPr/>
    </dgm:pt>
    <dgm:pt modelId="{37C56C14-2918-524E-B9E6-6F0D4691A457}" type="pres">
      <dgm:prSet presAssocID="{01498EEA-7886-B545-93BD-A5ACB8F52543}" presName="accentRepeatNode" presStyleLbl="solidFgAcc1" presStyleIdx="2" presStyleCnt="4"/>
      <dgm:spPr/>
    </dgm:pt>
    <dgm:pt modelId="{A1918554-8060-B749-A792-0EACA65B6341}" type="pres">
      <dgm:prSet presAssocID="{0456E5B2-326D-5D40-8A67-5C63BF5A8BCF}" presName="text_4" presStyleLbl="node1" presStyleIdx="3" presStyleCnt="4">
        <dgm:presLayoutVars>
          <dgm:bulletEnabled val="1"/>
        </dgm:presLayoutVars>
      </dgm:prSet>
      <dgm:spPr/>
      <dgm:t>
        <a:bodyPr/>
        <a:lstStyle/>
        <a:p>
          <a:endParaRPr lang="zh-TW" altLang="en-US"/>
        </a:p>
      </dgm:t>
    </dgm:pt>
    <dgm:pt modelId="{B586DF26-1512-DD43-A511-389997E06287}" type="pres">
      <dgm:prSet presAssocID="{0456E5B2-326D-5D40-8A67-5C63BF5A8BCF}" presName="accent_4" presStyleCnt="0"/>
      <dgm:spPr/>
    </dgm:pt>
    <dgm:pt modelId="{5D233BDD-4A29-5E4D-A2E7-20B308C8F519}" type="pres">
      <dgm:prSet presAssocID="{0456E5B2-326D-5D40-8A67-5C63BF5A8BCF}" presName="accentRepeatNode" presStyleLbl="solidFgAcc1" presStyleIdx="3" presStyleCnt="4"/>
      <dgm:spPr/>
    </dgm:pt>
  </dgm:ptLst>
  <dgm:cxnLst>
    <dgm:cxn modelId="{B135708A-D8DC-9342-9672-457F5488CFA7}" srcId="{067BD73B-CF04-3A49-8F2E-FA0AAAC0ABA8}" destId="{4BE41B2A-7D60-EA4B-B066-8171AE706E88}" srcOrd="0" destOrd="0" parTransId="{E5ADF52F-9F90-BB4A-8093-87A47054F77F}" sibTransId="{4283DB7D-5D04-474E-9161-C2F36465D3DD}"/>
    <dgm:cxn modelId="{9AB202B7-B619-5149-83CD-1EF2E108E67B}" type="presOf" srcId="{4BE41B2A-7D60-EA4B-B066-8171AE706E88}" destId="{3A0D3610-3868-E742-B7AA-CB169C2E3D03}" srcOrd="0" destOrd="0" presId="urn:microsoft.com/office/officeart/2008/layout/VerticalCurvedList"/>
    <dgm:cxn modelId="{FE8D5389-5F70-6B4A-B07F-9115ED22785D}" type="presOf" srcId="{4B742E51-5C8F-954C-B839-FA8B533D0125}" destId="{185E26FE-1DE5-CA4F-94CF-16B62FAB01BC}" srcOrd="0" destOrd="0" presId="urn:microsoft.com/office/officeart/2008/layout/VerticalCurvedList"/>
    <dgm:cxn modelId="{00356353-AE83-B04E-86C8-1C89B111B487}" type="presOf" srcId="{4283DB7D-5D04-474E-9161-C2F36465D3DD}" destId="{E693ABDA-333F-DF4D-92B6-5BFB51FE644A}" srcOrd="0" destOrd="0" presId="urn:microsoft.com/office/officeart/2008/layout/VerticalCurvedList"/>
    <dgm:cxn modelId="{7F355528-E54D-AF40-AD0D-24F87B3C6BD3}" srcId="{067BD73B-CF04-3A49-8F2E-FA0AAAC0ABA8}" destId="{0456E5B2-326D-5D40-8A67-5C63BF5A8BCF}" srcOrd="3" destOrd="0" parTransId="{B22445A2-DBF8-6349-AE1F-75B3FED793BE}" sibTransId="{69AEE084-0120-644C-A26C-636D9D29E3EB}"/>
    <dgm:cxn modelId="{7EAEDFDE-875B-A642-A3A3-B05E590A4F2A}" type="presOf" srcId="{01498EEA-7886-B545-93BD-A5ACB8F52543}" destId="{FE10142C-DDAF-CB49-AEC3-5C96186BB81D}" srcOrd="0" destOrd="0" presId="urn:microsoft.com/office/officeart/2008/layout/VerticalCurvedList"/>
    <dgm:cxn modelId="{5C0CAD1C-DBAE-B143-A049-60936A9BDBD9}" type="presOf" srcId="{067BD73B-CF04-3A49-8F2E-FA0AAAC0ABA8}" destId="{46FC8049-30D2-9143-9C1C-80DCD5ED0351}" srcOrd="0" destOrd="0" presId="urn:microsoft.com/office/officeart/2008/layout/VerticalCurvedList"/>
    <dgm:cxn modelId="{0E8B5DF8-D74B-DF4E-80DC-F3010C6A1C2E}" srcId="{067BD73B-CF04-3A49-8F2E-FA0AAAC0ABA8}" destId="{01498EEA-7886-B545-93BD-A5ACB8F52543}" srcOrd="2" destOrd="0" parTransId="{7071D36C-0769-6F42-93C4-716BF8E76A66}" sibTransId="{582F36DE-790A-1F43-945B-C3145A80AE85}"/>
    <dgm:cxn modelId="{2BAE44CC-CC47-BC45-AE7F-9BD7125CD502}" srcId="{067BD73B-CF04-3A49-8F2E-FA0AAAC0ABA8}" destId="{4B742E51-5C8F-954C-B839-FA8B533D0125}" srcOrd="1" destOrd="0" parTransId="{63F8C3B7-69A1-A84E-9F34-C3A460032E3C}" sibTransId="{C034822D-9535-DD4A-87E7-FFBD202B2519}"/>
    <dgm:cxn modelId="{1DC7F638-9091-5D4A-A4D3-4CC259B66BBE}" type="presOf" srcId="{0456E5B2-326D-5D40-8A67-5C63BF5A8BCF}" destId="{A1918554-8060-B749-A792-0EACA65B6341}" srcOrd="0" destOrd="0" presId="urn:microsoft.com/office/officeart/2008/layout/VerticalCurvedList"/>
    <dgm:cxn modelId="{5591468F-5ED9-D046-B975-B264BBB97380}" type="presParOf" srcId="{46FC8049-30D2-9143-9C1C-80DCD5ED0351}" destId="{C5FF9523-5C18-3B46-98EC-43D521F40BC0}" srcOrd="0" destOrd="0" presId="urn:microsoft.com/office/officeart/2008/layout/VerticalCurvedList"/>
    <dgm:cxn modelId="{E6B740D0-7A2C-C340-A370-E627393BE224}" type="presParOf" srcId="{C5FF9523-5C18-3B46-98EC-43D521F40BC0}" destId="{3C55A7D3-CB54-FC4A-A397-F02BA63337E6}" srcOrd="0" destOrd="0" presId="urn:microsoft.com/office/officeart/2008/layout/VerticalCurvedList"/>
    <dgm:cxn modelId="{E8A9631A-89DC-5B44-BE71-A1817AED1ECF}" type="presParOf" srcId="{3C55A7D3-CB54-FC4A-A397-F02BA63337E6}" destId="{345CB97A-0569-6D42-815B-C9BB78562E84}" srcOrd="0" destOrd="0" presId="urn:microsoft.com/office/officeart/2008/layout/VerticalCurvedList"/>
    <dgm:cxn modelId="{0DF215A3-FF8C-5841-BE9E-856F67FC6EEE}" type="presParOf" srcId="{3C55A7D3-CB54-FC4A-A397-F02BA63337E6}" destId="{E693ABDA-333F-DF4D-92B6-5BFB51FE644A}" srcOrd="1" destOrd="0" presId="urn:microsoft.com/office/officeart/2008/layout/VerticalCurvedList"/>
    <dgm:cxn modelId="{B39297F5-0446-6649-88E8-6CAE24288898}" type="presParOf" srcId="{3C55A7D3-CB54-FC4A-A397-F02BA63337E6}" destId="{2A61FD43-62AD-964F-8163-9FF027E03AB0}" srcOrd="2" destOrd="0" presId="urn:microsoft.com/office/officeart/2008/layout/VerticalCurvedList"/>
    <dgm:cxn modelId="{24D39F48-C2E9-8F4B-92DE-002771D88F3A}" type="presParOf" srcId="{3C55A7D3-CB54-FC4A-A397-F02BA63337E6}" destId="{75CBCDA3-3599-2241-B206-3DDED0841817}" srcOrd="3" destOrd="0" presId="urn:microsoft.com/office/officeart/2008/layout/VerticalCurvedList"/>
    <dgm:cxn modelId="{F615FA17-F2A3-B248-8997-B13008952990}" type="presParOf" srcId="{C5FF9523-5C18-3B46-98EC-43D521F40BC0}" destId="{3A0D3610-3868-E742-B7AA-CB169C2E3D03}" srcOrd="1" destOrd="0" presId="urn:microsoft.com/office/officeart/2008/layout/VerticalCurvedList"/>
    <dgm:cxn modelId="{19FA1246-1A2C-5440-8ED8-2D9561637E43}" type="presParOf" srcId="{C5FF9523-5C18-3B46-98EC-43D521F40BC0}" destId="{6B0324DF-4A83-F349-9E19-8F1506E4304E}" srcOrd="2" destOrd="0" presId="urn:microsoft.com/office/officeart/2008/layout/VerticalCurvedList"/>
    <dgm:cxn modelId="{8D101743-0900-9141-8566-D809917DF23B}" type="presParOf" srcId="{6B0324DF-4A83-F349-9E19-8F1506E4304E}" destId="{C0824B51-F412-794F-949F-CD9A9555B048}" srcOrd="0" destOrd="0" presId="urn:microsoft.com/office/officeart/2008/layout/VerticalCurvedList"/>
    <dgm:cxn modelId="{1D89728F-63F3-FF4F-AB7A-611680028ADF}" type="presParOf" srcId="{C5FF9523-5C18-3B46-98EC-43D521F40BC0}" destId="{185E26FE-1DE5-CA4F-94CF-16B62FAB01BC}" srcOrd="3" destOrd="0" presId="urn:microsoft.com/office/officeart/2008/layout/VerticalCurvedList"/>
    <dgm:cxn modelId="{C74B0EA0-38B9-EB40-80C1-37EC61895336}" type="presParOf" srcId="{C5FF9523-5C18-3B46-98EC-43D521F40BC0}" destId="{5450DC9C-041A-9445-AE70-ADD4C26FC255}" srcOrd="4" destOrd="0" presId="urn:microsoft.com/office/officeart/2008/layout/VerticalCurvedList"/>
    <dgm:cxn modelId="{7DE09486-90C1-0742-8EB9-C5D0F55F2A4F}" type="presParOf" srcId="{5450DC9C-041A-9445-AE70-ADD4C26FC255}" destId="{57159B78-037E-9F4B-965A-C611D849B8E6}" srcOrd="0" destOrd="0" presId="urn:microsoft.com/office/officeart/2008/layout/VerticalCurvedList"/>
    <dgm:cxn modelId="{66D7E0BD-9AB7-C848-AA43-A1E40E94D77F}" type="presParOf" srcId="{C5FF9523-5C18-3B46-98EC-43D521F40BC0}" destId="{FE10142C-DDAF-CB49-AEC3-5C96186BB81D}" srcOrd="5" destOrd="0" presId="urn:microsoft.com/office/officeart/2008/layout/VerticalCurvedList"/>
    <dgm:cxn modelId="{7F31E2E6-5A06-C848-85A4-CDDDCEFC2D60}" type="presParOf" srcId="{C5FF9523-5C18-3B46-98EC-43D521F40BC0}" destId="{0FF60D75-D25F-2047-8C45-A3742105E614}" srcOrd="6" destOrd="0" presId="urn:microsoft.com/office/officeart/2008/layout/VerticalCurvedList"/>
    <dgm:cxn modelId="{0235883A-2424-E74D-BBD8-D7BEABE44224}" type="presParOf" srcId="{0FF60D75-D25F-2047-8C45-A3742105E614}" destId="{37C56C14-2918-524E-B9E6-6F0D4691A457}" srcOrd="0" destOrd="0" presId="urn:microsoft.com/office/officeart/2008/layout/VerticalCurvedList"/>
    <dgm:cxn modelId="{F57EA950-A072-DB41-B0CC-AECD20A32CA4}" type="presParOf" srcId="{C5FF9523-5C18-3B46-98EC-43D521F40BC0}" destId="{A1918554-8060-B749-A792-0EACA65B6341}" srcOrd="7" destOrd="0" presId="urn:microsoft.com/office/officeart/2008/layout/VerticalCurvedList"/>
    <dgm:cxn modelId="{01F708D9-C02C-E54B-B5E3-A4CECD3BCBFB}" type="presParOf" srcId="{C5FF9523-5C18-3B46-98EC-43D521F40BC0}" destId="{B586DF26-1512-DD43-A511-389997E06287}" srcOrd="8" destOrd="0" presId="urn:microsoft.com/office/officeart/2008/layout/VerticalCurvedList"/>
    <dgm:cxn modelId="{D8F8D5D8-1A7F-EE43-968A-129EF9DE5BFE}" type="presParOf" srcId="{B586DF26-1512-DD43-A511-389997E06287}" destId="{5D233BDD-4A29-5E4D-A2E7-20B308C8F519}" srcOrd="0" destOrd="0" presId="urn:microsoft.com/office/officeart/2008/layout/VerticalCurv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7076F38-0C11-43B8-A9E2-8A32E576EA0C}" type="doc">
      <dgm:prSet loTypeId="urn:microsoft.com/office/officeart/2005/8/layout/pyramid4" loCatId="pyramid" qsTypeId="urn:microsoft.com/office/officeart/2005/8/quickstyle/simple5" qsCatId="simple" csTypeId="urn:microsoft.com/office/officeart/2005/8/colors/colorful1#5" csCatId="colorful" phldr="1"/>
      <dgm:spPr/>
      <dgm:t>
        <a:bodyPr/>
        <a:lstStyle/>
        <a:p>
          <a:endParaRPr lang="zh-TW" altLang="en-US"/>
        </a:p>
      </dgm:t>
    </dgm:pt>
    <dgm:pt modelId="{6EF13461-931C-45EF-8765-99353D78180F}">
      <dgm:prSet phldrT="[文字]"/>
      <dgm:spPr/>
      <dgm:t>
        <a:bodyPr/>
        <a:lstStyle/>
        <a:p>
          <a:r>
            <a:rPr lang="zh-TW" b="1" i="0" dirty="0">
              <a:latin typeface="Yuanti SC" panose="02010600040101010101" pitchFamily="2" charset="-122"/>
              <a:ea typeface="Yuanti SC" panose="02010600040101010101" pitchFamily="2" charset="-122"/>
            </a:rPr>
            <a:t>病原體</a:t>
          </a:r>
          <a:endParaRPr lang="zh-TW" altLang="en-US" b="1" i="0" dirty="0">
            <a:latin typeface="Yuanti SC" panose="02010600040101010101" pitchFamily="2" charset="-122"/>
            <a:ea typeface="Yuanti SC" panose="02010600040101010101" pitchFamily="2" charset="-122"/>
          </a:endParaRPr>
        </a:p>
      </dgm:t>
    </dgm:pt>
    <dgm:pt modelId="{C705C6CA-28D9-4D00-ABD7-5719E81A17D1}" type="parTrans" cxnId="{DEEDABAB-FEC6-463B-AFB6-2144B00524A6}">
      <dgm:prSet/>
      <dgm:spPr/>
      <dgm:t>
        <a:bodyPr/>
        <a:lstStyle/>
        <a:p>
          <a:endParaRPr lang="zh-TW" altLang="en-US" b="1" i="0">
            <a:latin typeface="Yuanti SC" panose="02010600040101010101" pitchFamily="2" charset="-122"/>
            <a:ea typeface="Yuanti SC" panose="02010600040101010101" pitchFamily="2" charset="-122"/>
          </a:endParaRPr>
        </a:p>
      </dgm:t>
    </dgm:pt>
    <dgm:pt modelId="{3D906289-1A8B-4F81-917B-C5FCA744F350}" type="sibTrans" cxnId="{DEEDABAB-FEC6-463B-AFB6-2144B00524A6}">
      <dgm:prSet/>
      <dgm:spPr/>
      <dgm:t>
        <a:bodyPr/>
        <a:lstStyle/>
        <a:p>
          <a:endParaRPr lang="zh-TW" altLang="en-US" b="1" i="0">
            <a:latin typeface="Yuanti SC" panose="02010600040101010101" pitchFamily="2" charset="-122"/>
            <a:ea typeface="Yuanti SC" panose="02010600040101010101" pitchFamily="2" charset="-122"/>
          </a:endParaRPr>
        </a:p>
      </dgm:t>
    </dgm:pt>
    <dgm:pt modelId="{8900DDAC-C25A-45E2-B869-0B774225463E}">
      <dgm:prSet phldrT="[文字]"/>
      <dgm:spPr/>
      <dgm:t>
        <a:bodyPr/>
        <a:lstStyle/>
        <a:p>
          <a:r>
            <a:rPr lang="zh-TW" altLang="en-US" b="1" i="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流行病學</a:t>
          </a:r>
          <a:r>
            <a:rPr lang="zh-TW" altLang="zh-TW" b="1" i="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三角</a:t>
          </a:r>
          <a:endParaRPr lang="zh-TW" altLang="en-US" b="1" i="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endParaRPr>
        </a:p>
      </dgm:t>
    </dgm:pt>
    <dgm:pt modelId="{0608BFB4-1D47-4B76-884A-32B4145D9CAA}" type="parTrans" cxnId="{43E2A47A-7B5E-43BE-AF2F-BC61CED40461}">
      <dgm:prSet/>
      <dgm:spPr/>
      <dgm:t>
        <a:bodyPr/>
        <a:lstStyle/>
        <a:p>
          <a:endParaRPr lang="zh-TW" altLang="en-US" b="1" i="0">
            <a:latin typeface="Yuanti SC" panose="02010600040101010101" pitchFamily="2" charset="-122"/>
            <a:ea typeface="Yuanti SC" panose="02010600040101010101" pitchFamily="2" charset="-122"/>
          </a:endParaRPr>
        </a:p>
      </dgm:t>
    </dgm:pt>
    <dgm:pt modelId="{4126B8C3-0663-4E5E-B229-724DE619C155}" type="sibTrans" cxnId="{43E2A47A-7B5E-43BE-AF2F-BC61CED40461}">
      <dgm:prSet/>
      <dgm:spPr/>
      <dgm:t>
        <a:bodyPr/>
        <a:lstStyle/>
        <a:p>
          <a:endParaRPr lang="zh-TW" altLang="en-US" b="1" i="0">
            <a:latin typeface="Yuanti SC" panose="02010600040101010101" pitchFamily="2" charset="-122"/>
            <a:ea typeface="Yuanti SC" panose="02010600040101010101" pitchFamily="2" charset="-122"/>
          </a:endParaRPr>
        </a:p>
      </dgm:t>
    </dgm:pt>
    <dgm:pt modelId="{60452549-A9A4-42F2-AD44-5E2627438A77}">
      <dgm:prSet phldrT="[文字]"/>
      <dgm:spPr/>
      <dgm:t>
        <a:bodyPr/>
        <a:lstStyle/>
        <a:p>
          <a:r>
            <a:rPr lang="zh-TW" b="1" i="0" dirty="0">
              <a:latin typeface="Yuanti SC" panose="02010600040101010101" pitchFamily="2" charset="-122"/>
              <a:ea typeface="Yuanti SC" panose="02010600040101010101" pitchFamily="2" charset="-122"/>
            </a:rPr>
            <a:t>環境</a:t>
          </a:r>
          <a:endParaRPr lang="zh-TW" altLang="en-US" b="1" i="0" dirty="0">
            <a:latin typeface="Yuanti SC" panose="02010600040101010101" pitchFamily="2" charset="-122"/>
            <a:ea typeface="Yuanti SC" panose="02010600040101010101" pitchFamily="2" charset="-122"/>
          </a:endParaRPr>
        </a:p>
      </dgm:t>
    </dgm:pt>
    <dgm:pt modelId="{DC8FE838-3933-411B-8A3C-7EFB95F1D1E0}" type="parTrans" cxnId="{392CB532-BB15-4126-AD7A-6CE7DE164CC2}">
      <dgm:prSet/>
      <dgm:spPr/>
      <dgm:t>
        <a:bodyPr/>
        <a:lstStyle/>
        <a:p>
          <a:endParaRPr lang="zh-TW" altLang="en-US" b="1" i="0">
            <a:latin typeface="Yuanti SC" panose="02010600040101010101" pitchFamily="2" charset="-122"/>
            <a:ea typeface="Yuanti SC" panose="02010600040101010101" pitchFamily="2" charset="-122"/>
          </a:endParaRPr>
        </a:p>
      </dgm:t>
    </dgm:pt>
    <dgm:pt modelId="{6744451B-E564-4819-9B2C-035DB3DFD9F6}" type="sibTrans" cxnId="{392CB532-BB15-4126-AD7A-6CE7DE164CC2}">
      <dgm:prSet/>
      <dgm:spPr/>
      <dgm:t>
        <a:bodyPr/>
        <a:lstStyle/>
        <a:p>
          <a:endParaRPr lang="zh-TW" altLang="en-US" b="1" i="0">
            <a:latin typeface="Yuanti SC" panose="02010600040101010101" pitchFamily="2" charset="-122"/>
            <a:ea typeface="Yuanti SC" panose="02010600040101010101" pitchFamily="2" charset="-122"/>
          </a:endParaRPr>
        </a:p>
      </dgm:t>
    </dgm:pt>
    <dgm:pt modelId="{1B8813FB-00B9-4142-BD42-EF5D09BB4B6B}">
      <dgm:prSet phldrT="[文字]"/>
      <dgm:spPr/>
      <dgm:t>
        <a:bodyPr/>
        <a:lstStyle/>
        <a:p>
          <a:r>
            <a:rPr lang="en-US" b="1" i="0" dirty="0" err="1">
              <a:latin typeface="Yuanti SC" panose="02010600040101010101" pitchFamily="2" charset="-122"/>
              <a:ea typeface="Yuanti SC" panose="02010600040101010101" pitchFamily="2" charset="-122"/>
            </a:rPr>
            <a:t>宿主</a:t>
          </a:r>
          <a:endParaRPr lang="zh-TW" altLang="en-US" b="1" i="0" dirty="0">
            <a:latin typeface="Yuanti SC" panose="02010600040101010101" pitchFamily="2" charset="-122"/>
            <a:ea typeface="Yuanti SC" panose="02010600040101010101" pitchFamily="2" charset="-122"/>
          </a:endParaRPr>
        </a:p>
      </dgm:t>
    </dgm:pt>
    <dgm:pt modelId="{A333DB14-1393-48B7-9B3B-6E19E72FC40A}" type="sibTrans" cxnId="{ED2DA3A5-5F15-43F2-9471-3E3FA2429DEE}">
      <dgm:prSet/>
      <dgm:spPr/>
      <dgm:t>
        <a:bodyPr/>
        <a:lstStyle/>
        <a:p>
          <a:endParaRPr lang="zh-TW" altLang="en-US" b="1" i="0">
            <a:latin typeface="Yuanti SC" panose="02010600040101010101" pitchFamily="2" charset="-122"/>
            <a:ea typeface="Yuanti SC" panose="02010600040101010101" pitchFamily="2" charset="-122"/>
          </a:endParaRPr>
        </a:p>
      </dgm:t>
    </dgm:pt>
    <dgm:pt modelId="{6CDAE0A7-548D-4D48-80A9-3E62962A9DF9}" type="parTrans" cxnId="{ED2DA3A5-5F15-43F2-9471-3E3FA2429DEE}">
      <dgm:prSet/>
      <dgm:spPr/>
      <dgm:t>
        <a:bodyPr/>
        <a:lstStyle/>
        <a:p>
          <a:endParaRPr lang="zh-TW" altLang="en-US" b="1" i="0">
            <a:latin typeface="Yuanti SC" panose="02010600040101010101" pitchFamily="2" charset="-122"/>
            <a:ea typeface="Yuanti SC" panose="02010600040101010101" pitchFamily="2" charset="-122"/>
          </a:endParaRPr>
        </a:p>
      </dgm:t>
    </dgm:pt>
    <dgm:pt modelId="{3F67E353-E007-400B-A385-7D15C7A0A94C}" type="pres">
      <dgm:prSet presAssocID="{57076F38-0C11-43B8-A9E2-8A32E576EA0C}" presName="compositeShape" presStyleCnt="0">
        <dgm:presLayoutVars>
          <dgm:chMax val="9"/>
          <dgm:dir/>
          <dgm:resizeHandles val="exact"/>
        </dgm:presLayoutVars>
      </dgm:prSet>
      <dgm:spPr/>
      <dgm:t>
        <a:bodyPr/>
        <a:lstStyle/>
        <a:p>
          <a:endParaRPr lang="zh-TW" altLang="en-US"/>
        </a:p>
      </dgm:t>
    </dgm:pt>
    <dgm:pt modelId="{5A458DEC-50B9-49B8-88B0-3CC3F5E7499E}" type="pres">
      <dgm:prSet presAssocID="{57076F38-0C11-43B8-A9E2-8A32E576EA0C}" presName="triangle1" presStyleLbl="node1" presStyleIdx="0" presStyleCnt="4">
        <dgm:presLayoutVars>
          <dgm:bulletEnabled val="1"/>
        </dgm:presLayoutVars>
      </dgm:prSet>
      <dgm:spPr/>
      <dgm:t>
        <a:bodyPr/>
        <a:lstStyle/>
        <a:p>
          <a:endParaRPr lang="zh-TW" altLang="en-US"/>
        </a:p>
      </dgm:t>
    </dgm:pt>
    <dgm:pt modelId="{7862948D-A3CE-405A-BE6E-5E1AEB456981}" type="pres">
      <dgm:prSet presAssocID="{57076F38-0C11-43B8-A9E2-8A32E576EA0C}" presName="triangle2" presStyleLbl="node1" presStyleIdx="1" presStyleCnt="4">
        <dgm:presLayoutVars>
          <dgm:bulletEnabled val="1"/>
        </dgm:presLayoutVars>
      </dgm:prSet>
      <dgm:spPr/>
      <dgm:t>
        <a:bodyPr/>
        <a:lstStyle/>
        <a:p>
          <a:endParaRPr lang="zh-TW" altLang="en-US"/>
        </a:p>
      </dgm:t>
    </dgm:pt>
    <dgm:pt modelId="{62CC72AA-11EC-4413-A60F-03D1B15B2CF5}" type="pres">
      <dgm:prSet presAssocID="{57076F38-0C11-43B8-A9E2-8A32E576EA0C}" presName="triangle3" presStyleLbl="node1" presStyleIdx="2" presStyleCnt="4">
        <dgm:presLayoutVars>
          <dgm:bulletEnabled val="1"/>
        </dgm:presLayoutVars>
      </dgm:prSet>
      <dgm:spPr/>
      <dgm:t>
        <a:bodyPr/>
        <a:lstStyle/>
        <a:p>
          <a:endParaRPr lang="zh-TW" altLang="en-US"/>
        </a:p>
      </dgm:t>
    </dgm:pt>
    <dgm:pt modelId="{9EB14006-D914-425A-A269-F411253ECB89}" type="pres">
      <dgm:prSet presAssocID="{57076F38-0C11-43B8-A9E2-8A32E576EA0C}" presName="triangle4" presStyleLbl="node1" presStyleIdx="3" presStyleCnt="4">
        <dgm:presLayoutVars>
          <dgm:bulletEnabled val="1"/>
        </dgm:presLayoutVars>
      </dgm:prSet>
      <dgm:spPr/>
      <dgm:t>
        <a:bodyPr/>
        <a:lstStyle/>
        <a:p>
          <a:endParaRPr lang="zh-TW" altLang="en-US"/>
        </a:p>
      </dgm:t>
    </dgm:pt>
  </dgm:ptLst>
  <dgm:cxnLst>
    <dgm:cxn modelId="{8C8068B1-28C5-4A0A-A760-BB5C6FF6C926}" type="presOf" srcId="{60452549-A9A4-42F2-AD44-5E2627438A77}" destId="{9EB14006-D914-425A-A269-F411253ECB89}" srcOrd="0" destOrd="0" presId="urn:microsoft.com/office/officeart/2005/8/layout/pyramid4"/>
    <dgm:cxn modelId="{4E90D536-784E-4F46-AF7D-ADB8B6B6183B}" type="presOf" srcId="{57076F38-0C11-43B8-A9E2-8A32E576EA0C}" destId="{3F67E353-E007-400B-A385-7D15C7A0A94C}" srcOrd="0" destOrd="0" presId="urn:microsoft.com/office/officeart/2005/8/layout/pyramid4"/>
    <dgm:cxn modelId="{FB53D0F6-1068-47AB-BC8E-52F1796D5366}" type="presOf" srcId="{1B8813FB-00B9-4142-BD42-EF5D09BB4B6B}" destId="{5A458DEC-50B9-49B8-88B0-3CC3F5E7499E}" srcOrd="0" destOrd="0" presId="urn:microsoft.com/office/officeart/2005/8/layout/pyramid4"/>
    <dgm:cxn modelId="{AD3884DA-CAE1-4F98-94A6-CE546FB2EA5F}" type="presOf" srcId="{6EF13461-931C-45EF-8765-99353D78180F}" destId="{7862948D-A3CE-405A-BE6E-5E1AEB456981}" srcOrd="0" destOrd="0" presId="urn:microsoft.com/office/officeart/2005/8/layout/pyramid4"/>
    <dgm:cxn modelId="{134432BE-9DC1-4DA7-ADB9-583A9CB07537}" type="presOf" srcId="{8900DDAC-C25A-45E2-B869-0B774225463E}" destId="{62CC72AA-11EC-4413-A60F-03D1B15B2CF5}" srcOrd="0" destOrd="0" presId="urn:microsoft.com/office/officeart/2005/8/layout/pyramid4"/>
    <dgm:cxn modelId="{392CB532-BB15-4126-AD7A-6CE7DE164CC2}" srcId="{57076F38-0C11-43B8-A9E2-8A32E576EA0C}" destId="{60452549-A9A4-42F2-AD44-5E2627438A77}" srcOrd="3" destOrd="0" parTransId="{DC8FE838-3933-411B-8A3C-7EFB95F1D1E0}" sibTransId="{6744451B-E564-4819-9B2C-035DB3DFD9F6}"/>
    <dgm:cxn modelId="{ED2DA3A5-5F15-43F2-9471-3E3FA2429DEE}" srcId="{57076F38-0C11-43B8-A9E2-8A32E576EA0C}" destId="{1B8813FB-00B9-4142-BD42-EF5D09BB4B6B}" srcOrd="0" destOrd="0" parTransId="{6CDAE0A7-548D-4D48-80A9-3E62962A9DF9}" sibTransId="{A333DB14-1393-48B7-9B3B-6E19E72FC40A}"/>
    <dgm:cxn modelId="{DEEDABAB-FEC6-463B-AFB6-2144B00524A6}" srcId="{57076F38-0C11-43B8-A9E2-8A32E576EA0C}" destId="{6EF13461-931C-45EF-8765-99353D78180F}" srcOrd="1" destOrd="0" parTransId="{C705C6CA-28D9-4D00-ABD7-5719E81A17D1}" sibTransId="{3D906289-1A8B-4F81-917B-C5FCA744F350}"/>
    <dgm:cxn modelId="{43E2A47A-7B5E-43BE-AF2F-BC61CED40461}" srcId="{57076F38-0C11-43B8-A9E2-8A32E576EA0C}" destId="{8900DDAC-C25A-45E2-B869-0B774225463E}" srcOrd="2" destOrd="0" parTransId="{0608BFB4-1D47-4B76-884A-32B4145D9CAA}" sibTransId="{4126B8C3-0663-4E5E-B229-724DE619C155}"/>
    <dgm:cxn modelId="{BBA4540C-B703-454B-B978-FF6B5BE3A7BA}" type="presParOf" srcId="{3F67E353-E007-400B-A385-7D15C7A0A94C}" destId="{5A458DEC-50B9-49B8-88B0-3CC3F5E7499E}" srcOrd="0" destOrd="0" presId="urn:microsoft.com/office/officeart/2005/8/layout/pyramid4"/>
    <dgm:cxn modelId="{5A2E49F8-48D5-4DB5-9416-EFB336CC2B45}" type="presParOf" srcId="{3F67E353-E007-400B-A385-7D15C7A0A94C}" destId="{7862948D-A3CE-405A-BE6E-5E1AEB456981}" srcOrd="1" destOrd="0" presId="urn:microsoft.com/office/officeart/2005/8/layout/pyramid4"/>
    <dgm:cxn modelId="{BF2534E2-AA85-4F46-8D96-663541AF0ACC}" type="presParOf" srcId="{3F67E353-E007-400B-A385-7D15C7A0A94C}" destId="{62CC72AA-11EC-4413-A60F-03D1B15B2CF5}" srcOrd="2" destOrd="0" presId="urn:microsoft.com/office/officeart/2005/8/layout/pyramid4"/>
    <dgm:cxn modelId="{02083812-DD0D-403F-AA4F-8059E8459AB4}" type="presParOf" srcId="{3F67E353-E007-400B-A385-7D15C7A0A94C}" destId="{9EB14006-D914-425A-A269-F411253ECB89}" srcOrd="3" destOrd="0" presId="urn:microsoft.com/office/officeart/2005/8/layout/pyramid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1FBA06-3B11-E34B-93F0-DF36EB49D6D4}" type="doc">
      <dgm:prSet loTypeId="urn:microsoft.com/office/officeart/2005/8/layout/hList1" loCatId="list" qsTypeId="urn:microsoft.com/office/officeart/2005/8/quickstyle/simple1" qsCatId="simple" csTypeId="urn:microsoft.com/office/officeart/2005/8/colors/colorful3" csCatId="colorful" phldr="1"/>
      <dgm:spPr/>
      <dgm:t>
        <a:bodyPr/>
        <a:lstStyle/>
        <a:p>
          <a:endParaRPr lang="zh-TW" altLang="en-US"/>
        </a:p>
      </dgm:t>
    </dgm:pt>
    <dgm:pt modelId="{C1AAC30B-27A2-8D49-AC60-F0FC7EF380DD}">
      <dgm:prSet phldrT="[文字]"/>
      <dgm:spPr/>
      <dgm:t>
        <a:bodyPr/>
        <a:lstStyle/>
        <a:p>
          <a:r>
            <a:rPr lang="zh-TW" altLang="en-US" b="0" i="0" dirty="0">
              <a:latin typeface="Yuanti SC" panose="02010600040101010101" pitchFamily="2" charset="-122"/>
              <a:ea typeface="Yuanti SC" panose="02010600040101010101" pitchFamily="2" charset="-122"/>
            </a:rPr>
            <a:t>細菌</a:t>
          </a:r>
        </a:p>
      </dgm:t>
    </dgm:pt>
    <dgm:pt modelId="{6A37F5FA-1C60-1B4A-9170-38BAEBA93B8B}" type="parTrans" cxnId="{EC18AA53-636F-2B41-B7F5-5C1BFA76ACA1}">
      <dgm:prSet/>
      <dgm:spPr/>
      <dgm:t>
        <a:bodyPr/>
        <a:lstStyle/>
        <a:p>
          <a:endParaRPr lang="zh-TW" altLang="en-US" b="0" i="0">
            <a:latin typeface="Yuanti SC" panose="02010600040101010101" pitchFamily="2" charset="-122"/>
            <a:ea typeface="Yuanti SC" panose="02010600040101010101" pitchFamily="2" charset="-122"/>
          </a:endParaRPr>
        </a:p>
      </dgm:t>
    </dgm:pt>
    <dgm:pt modelId="{6CE64797-FA99-B14B-AABB-7FA9464AD401}" type="sibTrans" cxnId="{EC18AA53-636F-2B41-B7F5-5C1BFA76ACA1}">
      <dgm:prSet/>
      <dgm:spPr/>
      <dgm:t>
        <a:bodyPr/>
        <a:lstStyle/>
        <a:p>
          <a:endParaRPr lang="zh-TW" altLang="en-US" b="0" i="0">
            <a:latin typeface="Yuanti SC" panose="02010600040101010101" pitchFamily="2" charset="-122"/>
            <a:ea typeface="Yuanti SC" panose="02010600040101010101" pitchFamily="2" charset="-122"/>
          </a:endParaRPr>
        </a:p>
      </dgm:t>
    </dgm:pt>
    <dgm:pt modelId="{028CBFCC-9E6A-DF43-85F5-70F3E925BC21}">
      <dgm:prSet phldrT="[文字]" custT="1"/>
      <dgm:spPr/>
      <dgm:t>
        <a:bodyPr/>
        <a:lstStyle/>
        <a:p>
          <a:r>
            <a:rPr lang="zh-TW" altLang="en-US" sz="1900" b="0" i="0" kern="1200" dirty="0">
              <a:latin typeface="Yuanti SC Light" panose="02010600040101010101" pitchFamily="2" charset="-122"/>
              <a:ea typeface="Yuanti SC Light" panose="02010600040101010101" pitchFamily="2" charset="-122"/>
            </a:rPr>
            <a:t>單細胞生物，能自我繁殖。大部分比病毒大，但仍然太小，肉眼無法看到</a:t>
          </a:r>
        </a:p>
      </dgm:t>
    </dgm:pt>
    <dgm:pt modelId="{D9A1F088-E54B-1640-B62E-74CACE9FA098}" type="parTrans" cxnId="{346CBA3E-98A7-0546-8967-4A6DE2BB6919}">
      <dgm:prSet/>
      <dgm:spPr/>
      <dgm:t>
        <a:bodyPr/>
        <a:lstStyle/>
        <a:p>
          <a:endParaRPr lang="zh-TW" altLang="en-US" b="0" i="0">
            <a:latin typeface="Yuanti SC" panose="02010600040101010101" pitchFamily="2" charset="-122"/>
            <a:ea typeface="Yuanti SC" panose="02010600040101010101" pitchFamily="2" charset="-122"/>
          </a:endParaRPr>
        </a:p>
      </dgm:t>
    </dgm:pt>
    <dgm:pt modelId="{3CD22648-2159-7645-AFAD-DF8EBE445916}" type="sibTrans" cxnId="{346CBA3E-98A7-0546-8967-4A6DE2BB6919}">
      <dgm:prSet/>
      <dgm:spPr/>
      <dgm:t>
        <a:bodyPr/>
        <a:lstStyle/>
        <a:p>
          <a:endParaRPr lang="zh-TW" altLang="en-US" b="0" i="0">
            <a:latin typeface="Yuanti SC" panose="02010600040101010101" pitchFamily="2" charset="-122"/>
            <a:ea typeface="Yuanti SC" panose="02010600040101010101" pitchFamily="2" charset="-122"/>
          </a:endParaRPr>
        </a:p>
      </dgm:t>
    </dgm:pt>
    <dgm:pt modelId="{5394E119-A4A5-5A4A-9495-7F09F534FC19}">
      <dgm:prSet phldrT="[文字]"/>
      <dgm:spPr/>
      <dgm:t>
        <a:bodyPr/>
        <a:lstStyle/>
        <a:p>
          <a:r>
            <a:rPr lang="zh-TW" altLang="en-US" b="0" i="0" dirty="0">
              <a:latin typeface="Yuanti SC" panose="02010600040101010101" pitchFamily="2" charset="-122"/>
              <a:ea typeface="Yuanti SC" panose="02010600040101010101" pitchFamily="2" charset="-122"/>
            </a:rPr>
            <a:t>病毒</a:t>
          </a:r>
        </a:p>
      </dgm:t>
    </dgm:pt>
    <dgm:pt modelId="{30180923-78EF-6543-AA2F-BD539EB6D696}" type="parTrans" cxnId="{3748183C-0B73-0B40-AA62-1ACB2AF3B53E}">
      <dgm:prSet/>
      <dgm:spPr/>
      <dgm:t>
        <a:bodyPr/>
        <a:lstStyle/>
        <a:p>
          <a:endParaRPr lang="zh-TW" altLang="en-US" b="0" i="0">
            <a:latin typeface="Yuanti SC" panose="02010600040101010101" pitchFamily="2" charset="-122"/>
            <a:ea typeface="Yuanti SC" panose="02010600040101010101" pitchFamily="2" charset="-122"/>
          </a:endParaRPr>
        </a:p>
      </dgm:t>
    </dgm:pt>
    <dgm:pt modelId="{39F95F25-B2F0-864A-A0F8-5EBCFE9DA4F6}" type="sibTrans" cxnId="{3748183C-0B73-0B40-AA62-1ACB2AF3B53E}">
      <dgm:prSet/>
      <dgm:spPr/>
      <dgm:t>
        <a:bodyPr/>
        <a:lstStyle/>
        <a:p>
          <a:endParaRPr lang="zh-TW" altLang="en-US" b="0" i="0">
            <a:latin typeface="Yuanti SC" panose="02010600040101010101" pitchFamily="2" charset="-122"/>
            <a:ea typeface="Yuanti SC" panose="02010600040101010101" pitchFamily="2" charset="-122"/>
          </a:endParaRPr>
        </a:p>
      </dgm:t>
    </dgm:pt>
    <dgm:pt modelId="{DA5D880F-05E1-C94C-86F5-4631D96B93A2}">
      <dgm:prSet phldrT="[文字]"/>
      <dgm:spPr/>
      <dgm:t>
        <a:bodyPr/>
        <a:lstStyle/>
        <a:p>
          <a:r>
            <a:rPr lang="zh-TW" altLang="en-US" b="0" i="0" dirty="0">
              <a:latin typeface="Yuanti SC" panose="02010600040101010101" pitchFamily="2" charset="-122"/>
              <a:ea typeface="Yuanti SC" panose="02010600040101010101" pitchFamily="2" charset="-122"/>
            </a:rPr>
            <a:t>寄生蟲</a:t>
          </a:r>
        </a:p>
      </dgm:t>
    </dgm:pt>
    <dgm:pt modelId="{1EB9B5FF-8D1B-B644-BA94-5EC5ADDF1ABA}" type="parTrans" cxnId="{63820951-9812-E149-8D20-D4EFDB6C5B86}">
      <dgm:prSet/>
      <dgm:spPr/>
      <dgm:t>
        <a:bodyPr/>
        <a:lstStyle/>
        <a:p>
          <a:endParaRPr lang="zh-TW" altLang="en-US" b="0" i="0">
            <a:latin typeface="Yuanti SC" panose="02010600040101010101" pitchFamily="2" charset="-122"/>
            <a:ea typeface="Yuanti SC" panose="02010600040101010101" pitchFamily="2" charset="-122"/>
          </a:endParaRPr>
        </a:p>
      </dgm:t>
    </dgm:pt>
    <dgm:pt modelId="{0E15EC72-E3E0-FB40-B867-AA94D0AA413E}" type="sibTrans" cxnId="{63820951-9812-E149-8D20-D4EFDB6C5B86}">
      <dgm:prSet/>
      <dgm:spPr/>
      <dgm:t>
        <a:bodyPr/>
        <a:lstStyle/>
        <a:p>
          <a:endParaRPr lang="zh-TW" altLang="en-US" b="0" i="0">
            <a:latin typeface="Yuanti SC" panose="02010600040101010101" pitchFamily="2" charset="-122"/>
            <a:ea typeface="Yuanti SC" panose="02010600040101010101" pitchFamily="2" charset="-122"/>
          </a:endParaRPr>
        </a:p>
      </dgm:t>
    </dgm:pt>
    <dgm:pt modelId="{F9213426-8C5A-DF4A-B07F-CBBBBC0D6C8D}">
      <dgm:prSet phldrT="[文字]"/>
      <dgm:spPr/>
      <dgm:t>
        <a:bodyPr/>
        <a:lstStyle/>
        <a:p>
          <a:r>
            <a:rPr lang="zh-TW" b="0" i="0" dirty="0">
              <a:solidFill>
                <a:schemeClr val="tx1"/>
              </a:solidFill>
              <a:latin typeface="Yuanti SC Light" panose="02010600040101010101" pitchFamily="2" charset="-122"/>
              <a:ea typeface="Yuanti SC Light" panose="02010600040101010101" pitchFamily="2" charset="-122"/>
            </a:rPr>
            <a:t>體積比病毒、細菌大</a:t>
          </a:r>
          <a:r>
            <a:rPr lang="zh-TW" altLang="en-US" b="0" i="0" dirty="0">
              <a:solidFill>
                <a:schemeClr val="tx1"/>
              </a:solidFill>
              <a:latin typeface="Yuanti SC Light" panose="02010600040101010101" pitchFamily="2" charset="-122"/>
              <a:ea typeface="Yuanti SC Light" panose="02010600040101010101" pitchFamily="2" charset="-122"/>
            </a:rPr>
            <a:t>。</a:t>
          </a:r>
          <a:r>
            <a:rPr lang="zh-TW" b="0" i="0" dirty="0">
              <a:solidFill>
                <a:schemeClr val="tx1"/>
              </a:solidFill>
              <a:latin typeface="Yuanti SC Light" panose="02010600040101010101" pitchFamily="2" charset="-122"/>
              <a:ea typeface="Yuanti SC Light" panose="02010600040101010101" pitchFamily="2" charset="-122"/>
            </a:rPr>
            <a:t>它</a:t>
          </a:r>
          <a:r>
            <a:rPr lang="zh-TW" altLang="en-US" b="0" i="0" dirty="0">
              <a:solidFill>
                <a:schemeClr val="tx1"/>
              </a:solidFill>
              <a:latin typeface="Yuanti SC Light" panose="02010600040101010101" pitchFamily="2" charset="-122"/>
              <a:ea typeface="Yuanti SC Light" panose="02010600040101010101" pitchFamily="2" charset="-122"/>
            </a:rPr>
            <a:t>們</a:t>
          </a:r>
          <a:r>
            <a:rPr lang="zh-TW" b="0" i="0" dirty="0">
              <a:solidFill>
                <a:schemeClr val="tx1"/>
              </a:solidFill>
              <a:latin typeface="Yuanti SC Light" panose="02010600040101010101" pitchFamily="2" charset="-122"/>
              <a:ea typeface="Yuanti SC Light" panose="02010600040101010101" pitchFamily="2" charset="-122"/>
            </a:rPr>
            <a:t>必須倚賴人類和其他生物，或居住在他們體內才可以生存</a:t>
          </a:r>
          <a:endParaRPr lang="zh-TW" altLang="en-US" b="0" i="0" dirty="0">
            <a:solidFill>
              <a:schemeClr val="tx1"/>
            </a:solidFill>
            <a:latin typeface="Yuanti SC Light" panose="02010600040101010101" pitchFamily="2" charset="-122"/>
            <a:ea typeface="Yuanti SC Light" panose="02010600040101010101" pitchFamily="2" charset="-122"/>
          </a:endParaRPr>
        </a:p>
      </dgm:t>
    </dgm:pt>
    <dgm:pt modelId="{2F97764B-7792-534C-8C3C-CFAABC194D19}" type="parTrans" cxnId="{2FD50CEE-5988-5548-8E67-68C0328274C1}">
      <dgm:prSet/>
      <dgm:spPr/>
      <dgm:t>
        <a:bodyPr/>
        <a:lstStyle/>
        <a:p>
          <a:endParaRPr lang="zh-TW" altLang="en-US" b="0" i="0">
            <a:latin typeface="Yuanti SC" panose="02010600040101010101" pitchFamily="2" charset="-122"/>
            <a:ea typeface="Yuanti SC" panose="02010600040101010101" pitchFamily="2" charset="-122"/>
          </a:endParaRPr>
        </a:p>
      </dgm:t>
    </dgm:pt>
    <dgm:pt modelId="{149AB6FA-2B1B-9A45-A131-7A841D941616}" type="sibTrans" cxnId="{2FD50CEE-5988-5548-8E67-68C0328274C1}">
      <dgm:prSet/>
      <dgm:spPr/>
      <dgm:t>
        <a:bodyPr/>
        <a:lstStyle/>
        <a:p>
          <a:endParaRPr lang="zh-TW" altLang="en-US" b="0" i="0">
            <a:latin typeface="Yuanti SC" panose="02010600040101010101" pitchFamily="2" charset="-122"/>
            <a:ea typeface="Yuanti SC" panose="02010600040101010101" pitchFamily="2" charset="-122"/>
          </a:endParaRPr>
        </a:p>
      </dgm:t>
    </dgm:pt>
    <dgm:pt modelId="{87BA62D6-1622-394D-B5FC-0A14106D1C67}">
      <dgm:prSet phldrT="[文字]"/>
      <dgm:spPr/>
      <dgm:t>
        <a:bodyPr/>
        <a:lstStyle/>
        <a:p>
          <a:r>
            <a:rPr lang="zh-TW" altLang="en-US" b="0" i="0" dirty="0">
              <a:latin typeface="Yuanti SC" panose="02010600040101010101" pitchFamily="2" charset="-122"/>
              <a:ea typeface="Yuanti SC" panose="02010600040101010101" pitchFamily="2" charset="-122"/>
            </a:rPr>
            <a:t>真菌</a:t>
          </a:r>
        </a:p>
      </dgm:t>
    </dgm:pt>
    <dgm:pt modelId="{04F612BB-CE9B-E245-BB26-C592A78BDFD9}" type="parTrans" cxnId="{E26902A3-46D2-6F47-BDDC-0C398BB0EFC9}">
      <dgm:prSet/>
      <dgm:spPr/>
      <dgm:t>
        <a:bodyPr/>
        <a:lstStyle/>
        <a:p>
          <a:endParaRPr lang="zh-TW" altLang="en-US" b="0" i="0">
            <a:latin typeface="Yuanti SC" panose="02010600040101010101" pitchFamily="2" charset="-122"/>
            <a:ea typeface="Yuanti SC" panose="02010600040101010101" pitchFamily="2" charset="-122"/>
          </a:endParaRPr>
        </a:p>
      </dgm:t>
    </dgm:pt>
    <dgm:pt modelId="{FC0EC3A4-1159-DE40-9141-3C3B933E663D}" type="sibTrans" cxnId="{E26902A3-46D2-6F47-BDDC-0C398BB0EFC9}">
      <dgm:prSet/>
      <dgm:spPr/>
      <dgm:t>
        <a:bodyPr/>
        <a:lstStyle/>
        <a:p>
          <a:endParaRPr lang="zh-TW" altLang="en-US" b="0" i="0">
            <a:latin typeface="Yuanti SC" panose="02010600040101010101" pitchFamily="2" charset="-122"/>
            <a:ea typeface="Yuanti SC" panose="02010600040101010101" pitchFamily="2" charset="-122"/>
          </a:endParaRPr>
        </a:p>
      </dgm:t>
    </dgm:pt>
    <dgm:pt modelId="{C1F59A1B-F6B5-4142-81FE-05C33F3538C0}">
      <dgm:prSet phldrT="[文字]"/>
      <dgm:spPr/>
      <dgm:t>
        <a:bodyPr/>
        <a:lstStyle/>
        <a:p>
          <a:r>
            <a:rPr lang="zh-TW" altLang="en-US" b="0" i="0" dirty="0">
              <a:solidFill>
                <a:schemeClr val="tx1"/>
              </a:solidFill>
              <a:latin typeface="Yuanti SC Light" panose="02010600040101010101" pitchFamily="2" charset="-122"/>
              <a:ea typeface="Yuanti SC Light" panose="02010600040101010101" pitchFamily="2" charset="-122"/>
            </a:rPr>
            <a:t>由許多細胞組成，但不能生產自己的食物。靠寄生於動物 </a:t>
          </a:r>
          <a:r>
            <a:rPr lang="zh-HK" altLang="en-US" b="0" i="0" dirty="0">
              <a:solidFill>
                <a:schemeClr val="tx1"/>
              </a:solidFill>
              <a:latin typeface="Yuanti SC Light" panose="02010600040101010101" pitchFamily="2" charset="-122"/>
              <a:ea typeface="Yuanti SC Light" panose="02010600040101010101" pitchFamily="2" charset="-122"/>
            </a:rPr>
            <a:t> </a:t>
          </a:r>
          <a:r>
            <a:rPr lang="en-US" altLang="en-US" b="0" i="0" dirty="0">
              <a:solidFill>
                <a:schemeClr val="tx1"/>
              </a:solidFill>
              <a:latin typeface="Yuanti SC Light" panose="02010600040101010101" pitchFamily="2" charset="-122"/>
              <a:ea typeface="Yuanti SC Light" panose="02010600040101010101" pitchFamily="2" charset="-122"/>
            </a:rPr>
            <a:t>/ </a:t>
          </a:r>
          <a:r>
            <a:rPr lang="zh-TW" altLang="en-US" b="0" i="0" dirty="0">
              <a:solidFill>
                <a:schemeClr val="tx1"/>
              </a:solidFill>
              <a:latin typeface="Yuanti SC Light" panose="02010600040101010101" pitchFamily="2" charset="-122"/>
              <a:ea typeface="Yuanti SC Light" panose="02010600040101010101" pitchFamily="2" charset="-122"/>
            </a:rPr>
            <a:t>植物賴以維生。可以在人體內或表面生長，使內臟、皮膚、毛髮和指甲受感染</a:t>
          </a:r>
        </a:p>
      </dgm:t>
    </dgm:pt>
    <dgm:pt modelId="{6FA25452-4D9E-7143-9AD9-AEEF90AB733D}" type="parTrans" cxnId="{3F8E5B00-B02C-354D-A695-C70B776B6505}">
      <dgm:prSet/>
      <dgm:spPr/>
      <dgm:t>
        <a:bodyPr/>
        <a:lstStyle/>
        <a:p>
          <a:endParaRPr lang="zh-TW" altLang="en-US" b="0" i="0">
            <a:latin typeface="Yuanti SC" panose="02010600040101010101" pitchFamily="2" charset="-122"/>
            <a:ea typeface="Yuanti SC" panose="02010600040101010101" pitchFamily="2" charset="-122"/>
          </a:endParaRPr>
        </a:p>
      </dgm:t>
    </dgm:pt>
    <dgm:pt modelId="{DC93CA8A-6906-774F-B69A-5C1BCDDF395A}" type="sibTrans" cxnId="{3F8E5B00-B02C-354D-A695-C70B776B6505}">
      <dgm:prSet/>
      <dgm:spPr/>
      <dgm:t>
        <a:bodyPr/>
        <a:lstStyle/>
        <a:p>
          <a:endParaRPr lang="zh-TW" altLang="en-US" b="0" i="0">
            <a:latin typeface="Yuanti SC" panose="02010600040101010101" pitchFamily="2" charset="-122"/>
            <a:ea typeface="Yuanti SC" panose="02010600040101010101" pitchFamily="2" charset="-122"/>
          </a:endParaRPr>
        </a:p>
      </dgm:t>
    </dgm:pt>
    <dgm:pt modelId="{2DDE6B0A-03AB-F24E-AFF0-3E8E0CC9947E}">
      <dgm:prSet phldrT="[文字]" custT="1"/>
      <dgm:spPr/>
      <dgm:t>
        <a:bodyPr/>
        <a:lstStyle/>
        <a:p>
          <a:r>
            <a:rPr lang="zh-TW" altLang="en-US" sz="1900" b="0" i="0" kern="1200" dirty="0">
              <a:latin typeface="Yuanti SC Light" panose="02010600040101010101" pitchFamily="2" charset="-122"/>
              <a:ea typeface="Yuanti SC Light" panose="02010600040101010101" pitchFamily="2" charset="-122"/>
            </a:rPr>
            <a:t>例子</a:t>
          </a:r>
          <a:r>
            <a:rPr lang="zh-TW"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rPr>
            <a:t>：</a:t>
          </a:r>
          <a:r>
            <a:rPr lang="zh-HK"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rPr>
            <a:t>葡萄球菌</a:t>
          </a:r>
          <a:endParaRPr lang="zh-TW"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endParaRPr>
        </a:p>
      </dgm:t>
    </dgm:pt>
    <dgm:pt modelId="{E8F33560-CA9C-A441-91B7-11400638F517}" type="parTrans" cxnId="{5998F2CD-E37E-6E44-ACC3-76B30F3CA0A1}">
      <dgm:prSet/>
      <dgm:spPr/>
      <dgm:t>
        <a:bodyPr/>
        <a:lstStyle/>
        <a:p>
          <a:endParaRPr lang="zh-TW" altLang="en-US" b="0" i="0">
            <a:latin typeface="Yuanti SC" panose="02010600040101010101" pitchFamily="2" charset="-122"/>
            <a:ea typeface="Yuanti SC" panose="02010600040101010101" pitchFamily="2" charset="-122"/>
          </a:endParaRPr>
        </a:p>
      </dgm:t>
    </dgm:pt>
    <dgm:pt modelId="{8FDB5687-9729-674E-8A11-E0253A65A8F4}" type="sibTrans" cxnId="{5998F2CD-E37E-6E44-ACC3-76B30F3CA0A1}">
      <dgm:prSet/>
      <dgm:spPr/>
      <dgm:t>
        <a:bodyPr/>
        <a:lstStyle/>
        <a:p>
          <a:endParaRPr lang="zh-TW" altLang="en-US" b="0" i="0">
            <a:latin typeface="Yuanti SC" panose="02010600040101010101" pitchFamily="2" charset="-122"/>
            <a:ea typeface="Yuanti SC" panose="02010600040101010101" pitchFamily="2" charset="-122"/>
          </a:endParaRPr>
        </a:p>
      </dgm:t>
    </dgm:pt>
    <dgm:pt modelId="{3F807FBA-AEAA-EA48-9D95-69DFA2F6EDBB}">
      <dgm:prSet phldrT="[文字]"/>
      <dgm:spPr/>
      <dgm:t>
        <a:bodyPr/>
        <a:lstStyle/>
        <a:p>
          <a:r>
            <a:rPr lang="zh-HK" altLang="en-US" b="0" i="0" dirty="0">
              <a:solidFill>
                <a:schemeClr val="tx1"/>
              </a:solidFill>
              <a:latin typeface="Yuanti SC Light" panose="02010600040101010101" pitchFamily="2" charset="-122"/>
              <a:ea typeface="Yuanti SC Light" panose="02010600040101010101" pitchFamily="2" charset="-122"/>
            </a:rPr>
            <a:t>大部分被外層包著，稱為病毒外膜</a:t>
          </a:r>
          <a:r>
            <a:rPr lang="en-US" altLang="zh-HK" b="0" i="0" dirty="0">
              <a:solidFill>
                <a:schemeClr val="tx1"/>
              </a:solidFill>
              <a:latin typeface="Yuanti SC Light" panose="02010600040101010101" pitchFamily="2" charset="-122"/>
              <a:ea typeface="Yuanti SC Light" panose="02010600040101010101" pitchFamily="2" charset="-122"/>
            </a:rPr>
            <a:t> (</a:t>
          </a:r>
          <a:r>
            <a:rPr lang="zh-HK" altLang="en-US" b="0" i="0" dirty="0">
              <a:solidFill>
                <a:schemeClr val="tx1"/>
              </a:solidFill>
              <a:latin typeface="Yuanti SC Light" panose="02010600040101010101" pitchFamily="2" charset="-122"/>
              <a:ea typeface="Yuanti SC Light" panose="02010600040101010101" pitchFamily="2" charset="-122"/>
            </a:rPr>
            <a:t>包膜）</a:t>
          </a:r>
          <a:r>
            <a:rPr lang="zh-HK" altLang="en-US" b="0" i="0" dirty="0">
              <a:latin typeface="Yuanti SC Light" panose="02010600040101010101" pitchFamily="2" charset="-122"/>
              <a:ea typeface="Yuanti SC Light" panose="02010600040101010101" pitchFamily="2" charset="-122"/>
            </a:rPr>
            <a:t>。病毒核心有遺傳物質。</a:t>
          </a:r>
          <a:r>
            <a:rPr lang="zh-TW" altLang="en-US" b="0" i="0" dirty="0">
              <a:latin typeface="Yuanti SC Light" panose="02010600040101010101" pitchFamily="2" charset="-122"/>
              <a:ea typeface="Yuanti SC Light" panose="02010600040101010101" pitchFamily="2" charset="-122"/>
            </a:rPr>
            <a:t>病毒</a:t>
          </a:r>
          <a:r>
            <a:rPr lang="zh-HK" altLang="en-US" b="0" i="0" dirty="0">
              <a:latin typeface="Yuanti SC Light" panose="02010600040101010101" pitchFamily="2" charset="-122"/>
              <a:ea typeface="Yuanti SC Light" panose="02010600040101010101" pitchFamily="2" charset="-122"/>
            </a:rPr>
            <a:t>無法自行繁殖，需透過外膜感染宿主的細胞，並接管其生殖機制進行繁殖</a:t>
          </a:r>
          <a:r>
            <a:rPr lang="zh-TW" altLang="en-US" b="0" i="0" dirty="0">
              <a:latin typeface="Yuanti SC Light" panose="02010600040101010101" pitchFamily="2" charset="-122"/>
              <a:ea typeface="Yuanti SC Light" panose="02010600040101010101" pitchFamily="2" charset="-122"/>
            </a:rPr>
            <a:t>
例子：流行性感冒病毒、人類免疫力缺乏病毒</a:t>
          </a:r>
        </a:p>
      </dgm:t>
    </dgm:pt>
    <dgm:pt modelId="{AC0F6DF1-AA81-D64A-A8D3-00EAF1FE71B1}" type="sibTrans" cxnId="{C6A8A370-2347-0444-A3C0-13071D884229}">
      <dgm:prSet/>
      <dgm:spPr/>
      <dgm:t>
        <a:bodyPr/>
        <a:lstStyle/>
        <a:p>
          <a:endParaRPr lang="zh-TW" altLang="en-US" b="0" i="0">
            <a:latin typeface="Yuanti SC" panose="02010600040101010101" pitchFamily="2" charset="-122"/>
            <a:ea typeface="Yuanti SC" panose="02010600040101010101" pitchFamily="2" charset="-122"/>
          </a:endParaRPr>
        </a:p>
      </dgm:t>
    </dgm:pt>
    <dgm:pt modelId="{6E4BC342-DF80-3344-A10D-5317A07ECC15}" type="parTrans" cxnId="{C6A8A370-2347-0444-A3C0-13071D884229}">
      <dgm:prSet/>
      <dgm:spPr/>
      <dgm:t>
        <a:bodyPr/>
        <a:lstStyle/>
        <a:p>
          <a:endParaRPr lang="zh-TW" altLang="en-US" b="0" i="0">
            <a:latin typeface="Yuanti SC" panose="02010600040101010101" pitchFamily="2" charset="-122"/>
            <a:ea typeface="Yuanti SC" panose="02010600040101010101" pitchFamily="2" charset="-122"/>
          </a:endParaRPr>
        </a:p>
      </dgm:t>
    </dgm:pt>
    <dgm:pt modelId="{2290727B-DBB8-D141-8070-9C31AE4FA040}">
      <dgm:prSet phldrT="[文字]"/>
      <dgm:spPr/>
      <dgm:t>
        <a:bodyPr/>
        <a:lstStyle/>
        <a:p>
          <a:r>
            <a:rPr lang="zh-TW" altLang="en-US" b="0" i="0" dirty="0">
              <a:solidFill>
                <a:schemeClr val="tx1"/>
              </a:solidFill>
              <a:latin typeface="Yuanti SC Light" panose="02010600040101010101" pitchFamily="2" charset="-122"/>
              <a:ea typeface="Yuanti SC Light" panose="02010600040101010101" pitchFamily="2" charset="-122"/>
            </a:rPr>
            <a:t>例子：</a:t>
          </a:r>
          <a:r>
            <a:rPr lang="zh-TW" b="0" i="0" dirty="0">
              <a:solidFill>
                <a:schemeClr val="tx1"/>
              </a:solidFill>
              <a:latin typeface="Yuanti SC Light" panose="02010600040101010101" pitchFamily="2" charset="-122"/>
              <a:ea typeface="Yuanti SC Light" panose="02010600040101010101" pitchFamily="2" charset="-122"/>
            </a:rPr>
            <a:t>念珠</a:t>
          </a:r>
          <a:r>
            <a:rPr lang="zh-TW" b="0" i="0" dirty="0">
              <a:latin typeface="Yuanti SC Light" panose="02010600040101010101" pitchFamily="2" charset="-122"/>
              <a:ea typeface="Yuanti SC Light" panose="02010600040101010101" pitchFamily="2" charset="-122"/>
            </a:rPr>
            <a:t>菌</a:t>
          </a:r>
          <a:endParaRPr lang="zh-TW" altLang="en-US" b="0" i="0" dirty="0">
            <a:latin typeface="Yuanti SC Light" panose="02010600040101010101" pitchFamily="2" charset="-122"/>
            <a:ea typeface="Yuanti SC Light" panose="02010600040101010101" pitchFamily="2" charset="-122"/>
          </a:endParaRPr>
        </a:p>
      </dgm:t>
    </dgm:pt>
    <dgm:pt modelId="{21F4635C-976E-7341-9BEE-2668B2248656}" type="parTrans" cxnId="{4701DDBE-FC2C-EC46-8A93-C6E175CFB32C}">
      <dgm:prSet/>
      <dgm:spPr/>
      <dgm:t>
        <a:bodyPr/>
        <a:lstStyle/>
        <a:p>
          <a:endParaRPr lang="zh-TW" altLang="en-US" b="0" i="0">
            <a:latin typeface="Yuanti SC" panose="02010600040101010101" pitchFamily="2" charset="-122"/>
            <a:ea typeface="Yuanti SC" panose="02010600040101010101" pitchFamily="2" charset="-122"/>
          </a:endParaRPr>
        </a:p>
      </dgm:t>
    </dgm:pt>
    <dgm:pt modelId="{B589A60B-DBB8-3643-8B2C-CB47F5DF01B0}" type="sibTrans" cxnId="{4701DDBE-FC2C-EC46-8A93-C6E175CFB32C}">
      <dgm:prSet/>
      <dgm:spPr/>
      <dgm:t>
        <a:bodyPr/>
        <a:lstStyle/>
        <a:p>
          <a:endParaRPr lang="zh-TW" altLang="en-US" b="0" i="0">
            <a:latin typeface="Yuanti SC" panose="02010600040101010101" pitchFamily="2" charset="-122"/>
            <a:ea typeface="Yuanti SC" panose="02010600040101010101" pitchFamily="2" charset="-122"/>
          </a:endParaRPr>
        </a:p>
      </dgm:t>
    </dgm:pt>
    <dgm:pt modelId="{9D003225-41E5-C44E-A786-4223B3642442}">
      <dgm:prSet phldrT="[文字]"/>
      <dgm:spPr/>
      <dgm:t>
        <a:bodyPr/>
        <a:lstStyle/>
        <a:p>
          <a:endParaRPr lang="zh-TW" altLang="en-US" b="0" i="0" dirty="0">
            <a:latin typeface="Yuanti SC" panose="02010600040101010101" pitchFamily="2" charset="-122"/>
            <a:ea typeface="Yuanti SC" panose="02010600040101010101" pitchFamily="2" charset="-122"/>
          </a:endParaRPr>
        </a:p>
      </dgm:t>
    </dgm:pt>
    <dgm:pt modelId="{BAC431AE-882B-9F4E-8E65-D1FC5B132DE4}" type="parTrans" cxnId="{2EF25D96-97C6-5643-ADEF-CA9C3B7E4B5E}">
      <dgm:prSet/>
      <dgm:spPr/>
      <dgm:t>
        <a:bodyPr/>
        <a:lstStyle/>
        <a:p>
          <a:endParaRPr lang="zh-TW" altLang="en-US" b="0" i="0">
            <a:latin typeface="Yuanti SC" panose="02010600040101010101" pitchFamily="2" charset="-122"/>
            <a:ea typeface="Yuanti SC" panose="02010600040101010101" pitchFamily="2" charset="-122"/>
          </a:endParaRPr>
        </a:p>
      </dgm:t>
    </dgm:pt>
    <dgm:pt modelId="{0C652C26-88F7-1749-905C-30F753BC0A53}" type="sibTrans" cxnId="{2EF25D96-97C6-5643-ADEF-CA9C3B7E4B5E}">
      <dgm:prSet/>
      <dgm:spPr/>
      <dgm:t>
        <a:bodyPr/>
        <a:lstStyle/>
        <a:p>
          <a:endParaRPr lang="zh-TW" altLang="en-US" b="0" i="0">
            <a:latin typeface="Yuanti SC" panose="02010600040101010101" pitchFamily="2" charset="-122"/>
            <a:ea typeface="Yuanti SC" panose="02010600040101010101" pitchFamily="2" charset="-122"/>
          </a:endParaRPr>
        </a:p>
      </dgm:t>
    </dgm:pt>
    <dgm:pt modelId="{64FCA009-C467-B04A-B0D6-23D11C0739EA}">
      <dgm:prSet phldrT="[文字]"/>
      <dgm:spPr/>
      <dgm:t>
        <a:bodyPr/>
        <a:lstStyle/>
        <a:p>
          <a:r>
            <a:rPr lang="zh-TW" altLang="en-US" b="0" i="0" dirty="0">
              <a:solidFill>
                <a:schemeClr val="tx1"/>
              </a:solidFill>
              <a:latin typeface="Yuanti SC Light" panose="02010600040101010101" pitchFamily="2" charset="-122"/>
              <a:ea typeface="Yuanti SC Light" panose="02010600040101010101" pitchFamily="2" charset="-122"/>
            </a:rPr>
            <a:t>例子：</a:t>
          </a:r>
          <a:r>
            <a:rPr lang="zh-HK" altLang="en-US" b="0" i="0" u="none" dirty="0">
              <a:solidFill>
                <a:schemeClr val="tx1"/>
              </a:solidFill>
              <a:latin typeface="Yuanti SC Light" panose="02010600040101010101" pitchFamily="2" charset="-122"/>
              <a:ea typeface="Yuanti SC Light" panose="02010600040101010101" pitchFamily="2" charset="-122"/>
            </a:rPr>
            <a:t>腸道寄生蟲包括蛔蟲、蟯蟲、鈎蟲、縧蟲和肝吸蟲</a:t>
          </a:r>
          <a:endParaRPr lang="zh-TW" altLang="en-US" b="0" i="0" dirty="0">
            <a:solidFill>
              <a:schemeClr val="tx1"/>
            </a:solidFill>
            <a:latin typeface="Yuanti SC Light" panose="02010600040101010101" pitchFamily="2" charset="-122"/>
            <a:ea typeface="Yuanti SC Light" panose="02010600040101010101" pitchFamily="2" charset="-122"/>
          </a:endParaRPr>
        </a:p>
      </dgm:t>
    </dgm:pt>
    <dgm:pt modelId="{731EC957-7277-744C-8F48-F87F621FA80D}" type="parTrans" cxnId="{B36631D7-62BD-5E46-8556-47233D7002D4}">
      <dgm:prSet/>
      <dgm:spPr/>
      <dgm:t>
        <a:bodyPr/>
        <a:lstStyle/>
        <a:p>
          <a:endParaRPr lang="zh-TW" altLang="en-US" b="0" i="0">
            <a:latin typeface="Yuanti SC" panose="02010600040101010101" pitchFamily="2" charset="-122"/>
            <a:ea typeface="Yuanti SC" panose="02010600040101010101" pitchFamily="2" charset="-122"/>
          </a:endParaRPr>
        </a:p>
      </dgm:t>
    </dgm:pt>
    <dgm:pt modelId="{814EDFBC-9A58-C24D-BC61-25743070BEA8}" type="sibTrans" cxnId="{B36631D7-62BD-5E46-8556-47233D7002D4}">
      <dgm:prSet/>
      <dgm:spPr/>
      <dgm:t>
        <a:bodyPr/>
        <a:lstStyle/>
        <a:p>
          <a:endParaRPr lang="zh-TW" altLang="en-US" b="0" i="0">
            <a:latin typeface="Yuanti SC" panose="02010600040101010101" pitchFamily="2" charset="-122"/>
            <a:ea typeface="Yuanti SC" panose="02010600040101010101" pitchFamily="2" charset="-122"/>
          </a:endParaRPr>
        </a:p>
      </dgm:t>
    </dgm:pt>
    <dgm:pt modelId="{07FF252E-F7E3-934E-BCFE-76C7BED281D0}" type="pres">
      <dgm:prSet presAssocID="{671FBA06-3B11-E34B-93F0-DF36EB49D6D4}" presName="Name0" presStyleCnt="0">
        <dgm:presLayoutVars>
          <dgm:dir/>
          <dgm:animLvl val="lvl"/>
          <dgm:resizeHandles val="exact"/>
        </dgm:presLayoutVars>
      </dgm:prSet>
      <dgm:spPr/>
      <dgm:t>
        <a:bodyPr/>
        <a:lstStyle/>
        <a:p>
          <a:endParaRPr lang="zh-TW" altLang="en-US"/>
        </a:p>
      </dgm:t>
    </dgm:pt>
    <dgm:pt modelId="{77651267-F68F-D243-82D4-56B8424647BC}" type="pres">
      <dgm:prSet presAssocID="{5394E119-A4A5-5A4A-9495-7F09F534FC19}" presName="composite" presStyleCnt="0"/>
      <dgm:spPr/>
    </dgm:pt>
    <dgm:pt modelId="{01644458-3B32-8B4F-9C38-1CFDD22BF7F7}" type="pres">
      <dgm:prSet presAssocID="{5394E119-A4A5-5A4A-9495-7F09F534FC19}" presName="parTx" presStyleLbl="alignNode1" presStyleIdx="0" presStyleCnt="4">
        <dgm:presLayoutVars>
          <dgm:chMax val="0"/>
          <dgm:chPref val="0"/>
          <dgm:bulletEnabled val="1"/>
        </dgm:presLayoutVars>
      </dgm:prSet>
      <dgm:spPr/>
      <dgm:t>
        <a:bodyPr/>
        <a:lstStyle/>
        <a:p>
          <a:endParaRPr lang="zh-TW" altLang="en-US"/>
        </a:p>
      </dgm:t>
    </dgm:pt>
    <dgm:pt modelId="{8D401160-6861-D74C-B8D5-7798D5FD6AAC}" type="pres">
      <dgm:prSet presAssocID="{5394E119-A4A5-5A4A-9495-7F09F534FC19}" presName="desTx" presStyleLbl="alignAccFollowNode1" presStyleIdx="0" presStyleCnt="4">
        <dgm:presLayoutVars>
          <dgm:bulletEnabled val="1"/>
        </dgm:presLayoutVars>
      </dgm:prSet>
      <dgm:spPr/>
      <dgm:t>
        <a:bodyPr/>
        <a:lstStyle/>
        <a:p>
          <a:endParaRPr lang="zh-TW" altLang="en-US"/>
        </a:p>
      </dgm:t>
    </dgm:pt>
    <dgm:pt modelId="{74FAD24D-9B29-3A42-82F1-9CDADCAE0941}" type="pres">
      <dgm:prSet presAssocID="{39F95F25-B2F0-864A-A0F8-5EBCFE9DA4F6}" presName="space" presStyleCnt="0"/>
      <dgm:spPr/>
    </dgm:pt>
    <dgm:pt modelId="{413EA635-C709-1A48-9F5A-49631AB17D33}" type="pres">
      <dgm:prSet presAssocID="{C1AAC30B-27A2-8D49-AC60-F0FC7EF380DD}" presName="composite" presStyleCnt="0"/>
      <dgm:spPr/>
    </dgm:pt>
    <dgm:pt modelId="{9730DE01-CD8A-2646-B388-F79AC882565B}" type="pres">
      <dgm:prSet presAssocID="{C1AAC30B-27A2-8D49-AC60-F0FC7EF380DD}" presName="parTx" presStyleLbl="alignNode1" presStyleIdx="1" presStyleCnt="4">
        <dgm:presLayoutVars>
          <dgm:chMax val="0"/>
          <dgm:chPref val="0"/>
          <dgm:bulletEnabled val="1"/>
        </dgm:presLayoutVars>
      </dgm:prSet>
      <dgm:spPr/>
      <dgm:t>
        <a:bodyPr/>
        <a:lstStyle/>
        <a:p>
          <a:endParaRPr lang="zh-TW" altLang="en-US"/>
        </a:p>
      </dgm:t>
    </dgm:pt>
    <dgm:pt modelId="{5B30A76E-D834-964F-AD75-964B4C94F4BA}" type="pres">
      <dgm:prSet presAssocID="{C1AAC30B-27A2-8D49-AC60-F0FC7EF380DD}" presName="desTx" presStyleLbl="alignAccFollowNode1" presStyleIdx="1" presStyleCnt="4">
        <dgm:presLayoutVars>
          <dgm:bulletEnabled val="1"/>
        </dgm:presLayoutVars>
      </dgm:prSet>
      <dgm:spPr/>
      <dgm:t>
        <a:bodyPr/>
        <a:lstStyle/>
        <a:p>
          <a:endParaRPr lang="zh-TW" altLang="en-US"/>
        </a:p>
      </dgm:t>
    </dgm:pt>
    <dgm:pt modelId="{5F75F025-F54F-504B-A5E0-479CC93DD7CD}" type="pres">
      <dgm:prSet presAssocID="{6CE64797-FA99-B14B-AABB-7FA9464AD401}" presName="space" presStyleCnt="0"/>
      <dgm:spPr/>
    </dgm:pt>
    <dgm:pt modelId="{CE5A40A8-3664-4247-9DE9-665D847F3490}" type="pres">
      <dgm:prSet presAssocID="{87BA62D6-1622-394D-B5FC-0A14106D1C67}" presName="composite" presStyleCnt="0"/>
      <dgm:spPr/>
    </dgm:pt>
    <dgm:pt modelId="{4EF74470-6C09-274C-AB39-20F9E5D694ED}" type="pres">
      <dgm:prSet presAssocID="{87BA62D6-1622-394D-B5FC-0A14106D1C67}" presName="parTx" presStyleLbl="alignNode1" presStyleIdx="2" presStyleCnt="4">
        <dgm:presLayoutVars>
          <dgm:chMax val="0"/>
          <dgm:chPref val="0"/>
          <dgm:bulletEnabled val="1"/>
        </dgm:presLayoutVars>
      </dgm:prSet>
      <dgm:spPr/>
      <dgm:t>
        <a:bodyPr/>
        <a:lstStyle/>
        <a:p>
          <a:endParaRPr lang="zh-TW" altLang="en-US"/>
        </a:p>
      </dgm:t>
    </dgm:pt>
    <dgm:pt modelId="{83D73EED-4A45-D945-84FF-C5BD47023615}" type="pres">
      <dgm:prSet presAssocID="{87BA62D6-1622-394D-B5FC-0A14106D1C67}" presName="desTx" presStyleLbl="alignAccFollowNode1" presStyleIdx="2" presStyleCnt="4">
        <dgm:presLayoutVars>
          <dgm:bulletEnabled val="1"/>
        </dgm:presLayoutVars>
      </dgm:prSet>
      <dgm:spPr/>
      <dgm:t>
        <a:bodyPr/>
        <a:lstStyle/>
        <a:p>
          <a:endParaRPr lang="zh-TW" altLang="en-US"/>
        </a:p>
      </dgm:t>
    </dgm:pt>
    <dgm:pt modelId="{BA7C490E-2966-4541-880D-128CBC5B25EE}" type="pres">
      <dgm:prSet presAssocID="{FC0EC3A4-1159-DE40-9141-3C3B933E663D}" presName="space" presStyleCnt="0"/>
      <dgm:spPr/>
    </dgm:pt>
    <dgm:pt modelId="{7D952E7D-E02C-1F47-AF98-FCF14C9931EC}" type="pres">
      <dgm:prSet presAssocID="{DA5D880F-05E1-C94C-86F5-4631D96B93A2}" presName="composite" presStyleCnt="0"/>
      <dgm:spPr/>
    </dgm:pt>
    <dgm:pt modelId="{3740D6E2-4272-A049-BAD9-A0C60D6FC24E}" type="pres">
      <dgm:prSet presAssocID="{DA5D880F-05E1-C94C-86F5-4631D96B93A2}" presName="parTx" presStyleLbl="alignNode1" presStyleIdx="3" presStyleCnt="4">
        <dgm:presLayoutVars>
          <dgm:chMax val="0"/>
          <dgm:chPref val="0"/>
          <dgm:bulletEnabled val="1"/>
        </dgm:presLayoutVars>
      </dgm:prSet>
      <dgm:spPr/>
      <dgm:t>
        <a:bodyPr/>
        <a:lstStyle/>
        <a:p>
          <a:endParaRPr lang="zh-TW" altLang="en-US"/>
        </a:p>
      </dgm:t>
    </dgm:pt>
    <dgm:pt modelId="{CB86DD83-B53A-6346-ADB5-2BBE37A30D78}" type="pres">
      <dgm:prSet presAssocID="{DA5D880F-05E1-C94C-86F5-4631D96B93A2}" presName="desTx" presStyleLbl="alignAccFollowNode1" presStyleIdx="3" presStyleCnt="4">
        <dgm:presLayoutVars>
          <dgm:bulletEnabled val="1"/>
        </dgm:presLayoutVars>
      </dgm:prSet>
      <dgm:spPr/>
      <dgm:t>
        <a:bodyPr/>
        <a:lstStyle/>
        <a:p>
          <a:endParaRPr lang="zh-TW" altLang="en-US"/>
        </a:p>
      </dgm:t>
    </dgm:pt>
  </dgm:ptLst>
  <dgm:cxnLst>
    <dgm:cxn modelId="{4701DDBE-FC2C-EC46-8A93-C6E175CFB32C}" srcId="{87BA62D6-1622-394D-B5FC-0A14106D1C67}" destId="{2290727B-DBB8-D141-8070-9C31AE4FA040}" srcOrd="1" destOrd="0" parTransId="{21F4635C-976E-7341-9BEE-2668B2248656}" sibTransId="{B589A60B-DBB8-3643-8B2C-CB47F5DF01B0}"/>
    <dgm:cxn modelId="{3F8E5B00-B02C-354D-A695-C70B776B6505}" srcId="{87BA62D6-1622-394D-B5FC-0A14106D1C67}" destId="{C1F59A1B-F6B5-4142-81FE-05C33F3538C0}" srcOrd="0" destOrd="0" parTransId="{6FA25452-4D9E-7143-9AD9-AEEF90AB733D}" sibTransId="{DC93CA8A-6906-774F-B69A-5C1BCDDF395A}"/>
    <dgm:cxn modelId="{2EF25D96-97C6-5643-ADEF-CA9C3B7E4B5E}" srcId="{DA5D880F-05E1-C94C-86F5-4631D96B93A2}" destId="{9D003225-41E5-C44E-A786-4223B3642442}" srcOrd="2" destOrd="0" parTransId="{BAC431AE-882B-9F4E-8E65-D1FC5B132DE4}" sibTransId="{0C652C26-88F7-1749-905C-30F753BC0A53}"/>
    <dgm:cxn modelId="{35D5A698-B095-E343-9B6E-5E6A74F3065C}" type="presOf" srcId="{F9213426-8C5A-DF4A-B07F-CBBBBC0D6C8D}" destId="{CB86DD83-B53A-6346-ADB5-2BBE37A30D78}" srcOrd="0" destOrd="0" presId="urn:microsoft.com/office/officeart/2005/8/layout/hList1"/>
    <dgm:cxn modelId="{5E52EA88-1862-6746-8B45-835ECF2BA827}" type="presOf" srcId="{DA5D880F-05E1-C94C-86F5-4631D96B93A2}" destId="{3740D6E2-4272-A049-BAD9-A0C60D6FC24E}" srcOrd="0" destOrd="0" presId="urn:microsoft.com/office/officeart/2005/8/layout/hList1"/>
    <dgm:cxn modelId="{EC18AA53-636F-2B41-B7F5-5C1BFA76ACA1}" srcId="{671FBA06-3B11-E34B-93F0-DF36EB49D6D4}" destId="{C1AAC30B-27A2-8D49-AC60-F0FC7EF380DD}" srcOrd="1" destOrd="0" parTransId="{6A37F5FA-1C60-1B4A-9170-38BAEBA93B8B}" sibTransId="{6CE64797-FA99-B14B-AABB-7FA9464AD401}"/>
    <dgm:cxn modelId="{0B8E768D-F5E0-AD48-B119-B1205E1DC3C2}" type="presOf" srcId="{671FBA06-3B11-E34B-93F0-DF36EB49D6D4}" destId="{07FF252E-F7E3-934E-BCFE-76C7BED281D0}" srcOrd="0" destOrd="0" presId="urn:microsoft.com/office/officeart/2005/8/layout/hList1"/>
    <dgm:cxn modelId="{28A592DD-A575-AF4D-A019-F3735363DE5E}" type="presOf" srcId="{028CBFCC-9E6A-DF43-85F5-70F3E925BC21}" destId="{5B30A76E-D834-964F-AD75-964B4C94F4BA}" srcOrd="0" destOrd="0" presId="urn:microsoft.com/office/officeart/2005/8/layout/hList1"/>
    <dgm:cxn modelId="{346CBA3E-98A7-0546-8967-4A6DE2BB6919}" srcId="{C1AAC30B-27A2-8D49-AC60-F0FC7EF380DD}" destId="{028CBFCC-9E6A-DF43-85F5-70F3E925BC21}" srcOrd="0" destOrd="0" parTransId="{D9A1F088-E54B-1640-B62E-74CACE9FA098}" sibTransId="{3CD22648-2159-7645-AFAD-DF8EBE445916}"/>
    <dgm:cxn modelId="{A4BD8B31-AB8F-9F4F-86B4-B5A2C5F9D6D9}" type="presOf" srcId="{2DDE6B0A-03AB-F24E-AFF0-3E8E0CC9947E}" destId="{5B30A76E-D834-964F-AD75-964B4C94F4BA}" srcOrd="0" destOrd="1" presId="urn:microsoft.com/office/officeart/2005/8/layout/hList1"/>
    <dgm:cxn modelId="{F9ADEBCC-C76B-D647-9AE7-CF6EF364ABFA}" type="presOf" srcId="{64FCA009-C467-B04A-B0D6-23D11C0739EA}" destId="{CB86DD83-B53A-6346-ADB5-2BBE37A30D78}" srcOrd="0" destOrd="1" presId="urn:microsoft.com/office/officeart/2005/8/layout/hList1"/>
    <dgm:cxn modelId="{2D53174D-5312-A543-9022-60CAE938F256}" type="presOf" srcId="{3F807FBA-AEAA-EA48-9D95-69DFA2F6EDBB}" destId="{8D401160-6861-D74C-B8D5-7798D5FD6AAC}" srcOrd="0" destOrd="0" presId="urn:microsoft.com/office/officeart/2005/8/layout/hList1"/>
    <dgm:cxn modelId="{2FD50CEE-5988-5548-8E67-68C0328274C1}" srcId="{DA5D880F-05E1-C94C-86F5-4631D96B93A2}" destId="{F9213426-8C5A-DF4A-B07F-CBBBBC0D6C8D}" srcOrd="0" destOrd="0" parTransId="{2F97764B-7792-534C-8C3C-CFAABC194D19}" sibTransId="{149AB6FA-2B1B-9A45-A131-7A841D941616}"/>
    <dgm:cxn modelId="{8B22DA84-DBCF-E649-91D1-E450399B6D26}" type="presOf" srcId="{5394E119-A4A5-5A4A-9495-7F09F534FC19}" destId="{01644458-3B32-8B4F-9C38-1CFDD22BF7F7}" srcOrd="0" destOrd="0" presId="urn:microsoft.com/office/officeart/2005/8/layout/hList1"/>
    <dgm:cxn modelId="{B36631D7-62BD-5E46-8556-47233D7002D4}" srcId="{DA5D880F-05E1-C94C-86F5-4631D96B93A2}" destId="{64FCA009-C467-B04A-B0D6-23D11C0739EA}" srcOrd="1" destOrd="0" parTransId="{731EC957-7277-744C-8F48-F87F621FA80D}" sibTransId="{814EDFBC-9A58-C24D-BC61-25743070BEA8}"/>
    <dgm:cxn modelId="{53FCDA70-42BE-0C4D-BB77-42E317A7A2C7}" type="presOf" srcId="{2290727B-DBB8-D141-8070-9C31AE4FA040}" destId="{83D73EED-4A45-D945-84FF-C5BD47023615}" srcOrd="0" destOrd="1" presId="urn:microsoft.com/office/officeart/2005/8/layout/hList1"/>
    <dgm:cxn modelId="{3748183C-0B73-0B40-AA62-1ACB2AF3B53E}" srcId="{671FBA06-3B11-E34B-93F0-DF36EB49D6D4}" destId="{5394E119-A4A5-5A4A-9495-7F09F534FC19}" srcOrd="0" destOrd="0" parTransId="{30180923-78EF-6543-AA2F-BD539EB6D696}" sibTransId="{39F95F25-B2F0-864A-A0F8-5EBCFE9DA4F6}"/>
    <dgm:cxn modelId="{E26902A3-46D2-6F47-BDDC-0C398BB0EFC9}" srcId="{671FBA06-3B11-E34B-93F0-DF36EB49D6D4}" destId="{87BA62D6-1622-394D-B5FC-0A14106D1C67}" srcOrd="2" destOrd="0" parTransId="{04F612BB-CE9B-E245-BB26-C592A78BDFD9}" sibTransId="{FC0EC3A4-1159-DE40-9141-3C3B933E663D}"/>
    <dgm:cxn modelId="{418205D0-98AC-4241-99A7-F01377BC2504}" type="presOf" srcId="{9D003225-41E5-C44E-A786-4223B3642442}" destId="{CB86DD83-B53A-6346-ADB5-2BBE37A30D78}" srcOrd="0" destOrd="2" presId="urn:microsoft.com/office/officeart/2005/8/layout/hList1"/>
    <dgm:cxn modelId="{C6A8A370-2347-0444-A3C0-13071D884229}" srcId="{5394E119-A4A5-5A4A-9495-7F09F534FC19}" destId="{3F807FBA-AEAA-EA48-9D95-69DFA2F6EDBB}" srcOrd="0" destOrd="0" parTransId="{6E4BC342-DF80-3344-A10D-5317A07ECC15}" sibTransId="{AC0F6DF1-AA81-D64A-A8D3-00EAF1FE71B1}"/>
    <dgm:cxn modelId="{19411E4D-B2DE-2D4B-9C8D-72333AD05F45}" type="presOf" srcId="{C1AAC30B-27A2-8D49-AC60-F0FC7EF380DD}" destId="{9730DE01-CD8A-2646-B388-F79AC882565B}" srcOrd="0" destOrd="0" presId="urn:microsoft.com/office/officeart/2005/8/layout/hList1"/>
    <dgm:cxn modelId="{FD28BB4D-1BD0-7647-88C8-7B003A562BCE}" type="presOf" srcId="{87BA62D6-1622-394D-B5FC-0A14106D1C67}" destId="{4EF74470-6C09-274C-AB39-20F9E5D694ED}" srcOrd="0" destOrd="0" presId="urn:microsoft.com/office/officeart/2005/8/layout/hList1"/>
    <dgm:cxn modelId="{5998F2CD-E37E-6E44-ACC3-76B30F3CA0A1}" srcId="{C1AAC30B-27A2-8D49-AC60-F0FC7EF380DD}" destId="{2DDE6B0A-03AB-F24E-AFF0-3E8E0CC9947E}" srcOrd="1" destOrd="0" parTransId="{E8F33560-CA9C-A441-91B7-11400638F517}" sibTransId="{8FDB5687-9729-674E-8A11-E0253A65A8F4}"/>
    <dgm:cxn modelId="{19872AC0-1E9A-1943-9387-729FA5604A44}" type="presOf" srcId="{C1F59A1B-F6B5-4142-81FE-05C33F3538C0}" destId="{83D73EED-4A45-D945-84FF-C5BD47023615}" srcOrd="0" destOrd="0" presId="urn:microsoft.com/office/officeart/2005/8/layout/hList1"/>
    <dgm:cxn modelId="{63820951-9812-E149-8D20-D4EFDB6C5B86}" srcId="{671FBA06-3B11-E34B-93F0-DF36EB49D6D4}" destId="{DA5D880F-05E1-C94C-86F5-4631D96B93A2}" srcOrd="3" destOrd="0" parTransId="{1EB9B5FF-8D1B-B644-BA94-5EC5ADDF1ABA}" sibTransId="{0E15EC72-E3E0-FB40-B867-AA94D0AA413E}"/>
    <dgm:cxn modelId="{1B0FE389-4418-CB4B-ADE8-C3BFF4DD24F2}" type="presParOf" srcId="{07FF252E-F7E3-934E-BCFE-76C7BED281D0}" destId="{77651267-F68F-D243-82D4-56B8424647BC}" srcOrd="0" destOrd="0" presId="urn:microsoft.com/office/officeart/2005/8/layout/hList1"/>
    <dgm:cxn modelId="{9CFBC4CA-DF6B-C94E-A3FD-8566B95C7C16}" type="presParOf" srcId="{77651267-F68F-D243-82D4-56B8424647BC}" destId="{01644458-3B32-8B4F-9C38-1CFDD22BF7F7}" srcOrd="0" destOrd="0" presId="urn:microsoft.com/office/officeart/2005/8/layout/hList1"/>
    <dgm:cxn modelId="{50463581-4F35-0D49-A53C-F4CC6079DD7E}" type="presParOf" srcId="{77651267-F68F-D243-82D4-56B8424647BC}" destId="{8D401160-6861-D74C-B8D5-7798D5FD6AAC}" srcOrd="1" destOrd="0" presId="urn:microsoft.com/office/officeart/2005/8/layout/hList1"/>
    <dgm:cxn modelId="{5CE8B3C6-5E72-FD4C-BA6B-564D7A017FED}" type="presParOf" srcId="{07FF252E-F7E3-934E-BCFE-76C7BED281D0}" destId="{74FAD24D-9B29-3A42-82F1-9CDADCAE0941}" srcOrd="1" destOrd="0" presId="urn:microsoft.com/office/officeart/2005/8/layout/hList1"/>
    <dgm:cxn modelId="{A08CF9DB-21FD-5C40-A60F-FE980480BF6C}" type="presParOf" srcId="{07FF252E-F7E3-934E-BCFE-76C7BED281D0}" destId="{413EA635-C709-1A48-9F5A-49631AB17D33}" srcOrd="2" destOrd="0" presId="urn:microsoft.com/office/officeart/2005/8/layout/hList1"/>
    <dgm:cxn modelId="{AFDD46C3-AF44-DE42-A233-BE7620CCB881}" type="presParOf" srcId="{413EA635-C709-1A48-9F5A-49631AB17D33}" destId="{9730DE01-CD8A-2646-B388-F79AC882565B}" srcOrd="0" destOrd="0" presId="urn:microsoft.com/office/officeart/2005/8/layout/hList1"/>
    <dgm:cxn modelId="{E4EE08E0-4E7D-D341-AF49-225F1350E676}" type="presParOf" srcId="{413EA635-C709-1A48-9F5A-49631AB17D33}" destId="{5B30A76E-D834-964F-AD75-964B4C94F4BA}" srcOrd="1" destOrd="0" presId="urn:microsoft.com/office/officeart/2005/8/layout/hList1"/>
    <dgm:cxn modelId="{826BE14A-C52F-DE4A-B836-B18BE9D1E56D}" type="presParOf" srcId="{07FF252E-F7E3-934E-BCFE-76C7BED281D0}" destId="{5F75F025-F54F-504B-A5E0-479CC93DD7CD}" srcOrd="3" destOrd="0" presId="urn:microsoft.com/office/officeart/2005/8/layout/hList1"/>
    <dgm:cxn modelId="{9874E52B-0A39-E344-887B-C663D11FF8C4}" type="presParOf" srcId="{07FF252E-F7E3-934E-BCFE-76C7BED281D0}" destId="{CE5A40A8-3664-4247-9DE9-665D847F3490}" srcOrd="4" destOrd="0" presId="urn:microsoft.com/office/officeart/2005/8/layout/hList1"/>
    <dgm:cxn modelId="{604A63BA-E0E8-7C44-9748-CEFD99E3D41F}" type="presParOf" srcId="{CE5A40A8-3664-4247-9DE9-665D847F3490}" destId="{4EF74470-6C09-274C-AB39-20F9E5D694ED}" srcOrd="0" destOrd="0" presId="urn:microsoft.com/office/officeart/2005/8/layout/hList1"/>
    <dgm:cxn modelId="{E6C93C62-9A04-DB4F-9EEA-BDF8F8700B54}" type="presParOf" srcId="{CE5A40A8-3664-4247-9DE9-665D847F3490}" destId="{83D73EED-4A45-D945-84FF-C5BD47023615}" srcOrd="1" destOrd="0" presId="urn:microsoft.com/office/officeart/2005/8/layout/hList1"/>
    <dgm:cxn modelId="{525400C4-2342-6242-9219-63171CF6C01D}" type="presParOf" srcId="{07FF252E-F7E3-934E-BCFE-76C7BED281D0}" destId="{BA7C490E-2966-4541-880D-128CBC5B25EE}" srcOrd="5" destOrd="0" presId="urn:microsoft.com/office/officeart/2005/8/layout/hList1"/>
    <dgm:cxn modelId="{3DB39D34-A773-1C41-88C1-C4D65D80D85A}" type="presParOf" srcId="{07FF252E-F7E3-934E-BCFE-76C7BED281D0}" destId="{7D952E7D-E02C-1F47-AF98-FCF14C9931EC}" srcOrd="6" destOrd="0" presId="urn:microsoft.com/office/officeart/2005/8/layout/hList1"/>
    <dgm:cxn modelId="{96D378D6-4669-3A4B-AB18-6FF4ECCC60F4}" type="presParOf" srcId="{7D952E7D-E02C-1F47-AF98-FCF14C9931EC}" destId="{3740D6E2-4272-A049-BAD9-A0C60D6FC24E}" srcOrd="0" destOrd="0" presId="urn:microsoft.com/office/officeart/2005/8/layout/hList1"/>
    <dgm:cxn modelId="{3CDACD9C-A655-184F-86AA-80D860357E1F}" type="presParOf" srcId="{7D952E7D-E02C-1F47-AF98-FCF14C9931EC}" destId="{CB86DD83-B53A-6346-ADB5-2BBE37A30D78}"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0AAF3CF-4D5F-43EB-A290-02AB05E95F41}" type="doc">
      <dgm:prSet loTypeId="urn:microsoft.com/office/officeart/2005/8/layout/hList1" loCatId="list" qsTypeId="urn:microsoft.com/office/officeart/2005/8/quickstyle/simple1" qsCatId="simple" csTypeId="urn:microsoft.com/office/officeart/2005/8/colors/colorful2" csCatId="colorful" phldr="1"/>
      <dgm:spPr/>
      <dgm:t>
        <a:bodyPr/>
        <a:lstStyle/>
        <a:p>
          <a:endParaRPr lang="zh-TW" altLang="en-US"/>
        </a:p>
      </dgm:t>
    </dgm:pt>
    <dgm:pt modelId="{C807F81D-3FF7-45FB-B30B-23579BCFED57}">
      <dgm:prSet phldrT="[文字]" custT="1"/>
      <dgm:spPr/>
      <dgm:t>
        <a:bodyPr/>
        <a:lstStyle/>
        <a:p>
          <a:r>
            <a:rPr lang="zh-TW" altLang="en-US" sz="2000" b="0" i="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致病力</a:t>
          </a:r>
        </a:p>
      </dgm:t>
    </dgm:pt>
    <dgm:pt modelId="{5F5601FA-CAB3-4986-89E3-C5663330184D}" type="parTrans" cxnId="{FA287A2A-3A0C-45B3-8B4D-5AD572728015}">
      <dgm:prSet/>
      <dgm:spPr/>
      <dgm:t>
        <a:bodyPr/>
        <a:lstStyle/>
        <a:p>
          <a:endParaRPr lang="zh-TW" altLang="en-US" sz="2000" b="0" i="0">
            <a:latin typeface="Yuanti SC" panose="02010600040101010101" pitchFamily="2" charset="-122"/>
            <a:ea typeface="Yuanti SC" panose="02010600040101010101" pitchFamily="2" charset="-122"/>
          </a:endParaRPr>
        </a:p>
      </dgm:t>
    </dgm:pt>
    <dgm:pt modelId="{AD8D260F-A2D1-4488-ADAF-B6A97FBAE9B9}" type="sibTrans" cxnId="{FA287A2A-3A0C-45B3-8B4D-5AD572728015}">
      <dgm:prSet/>
      <dgm:spPr/>
      <dgm:t>
        <a:bodyPr/>
        <a:lstStyle/>
        <a:p>
          <a:endParaRPr lang="zh-TW" altLang="en-US" sz="2000" b="0" i="0">
            <a:latin typeface="Yuanti SC" panose="02010600040101010101" pitchFamily="2" charset="-122"/>
            <a:ea typeface="Yuanti SC" panose="02010600040101010101" pitchFamily="2" charset="-122"/>
          </a:endParaRPr>
        </a:p>
      </dgm:t>
    </dgm:pt>
    <dgm:pt modelId="{A733C711-7A3B-4E59-9D5A-AD890BA42660}">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病原體在感染宿主後引起疾病的能力，即宿主遭病原體感染後出現臨床症狀的比例</a:t>
          </a:r>
        </a:p>
      </dgm:t>
    </dgm:pt>
    <dgm:pt modelId="{FD26BB6A-9BD8-4442-BA72-E92F01D8E8F1}" type="parTrans" cxnId="{33EAFA32-89B4-4F45-ACE3-6B27085AE182}">
      <dgm:prSet/>
      <dgm:spPr/>
      <dgm:t>
        <a:bodyPr/>
        <a:lstStyle/>
        <a:p>
          <a:endParaRPr lang="zh-TW" altLang="en-US" sz="2000" b="0" i="0">
            <a:latin typeface="Yuanti SC" panose="02010600040101010101" pitchFamily="2" charset="-122"/>
            <a:ea typeface="Yuanti SC" panose="02010600040101010101" pitchFamily="2" charset="-122"/>
          </a:endParaRPr>
        </a:p>
      </dgm:t>
    </dgm:pt>
    <dgm:pt modelId="{F5AFDF6B-EBE7-4485-83E3-DA51B947847D}" type="sibTrans" cxnId="{33EAFA32-89B4-4F45-ACE3-6B27085AE182}">
      <dgm:prSet/>
      <dgm:spPr/>
      <dgm:t>
        <a:bodyPr/>
        <a:lstStyle/>
        <a:p>
          <a:endParaRPr lang="zh-TW" altLang="en-US" sz="2000" b="0" i="0">
            <a:latin typeface="Yuanti SC" panose="02010600040101010101" pitchFamily="2" charset="-122"/>
            <a:ea typeface="Yuanti SC" panose="02010600040101010101" pitchFamily="2" charset="-122"/>
          </a:endParaRPr>
        </a:p>
      </dgm:t>
    </dgm:pt>
    <dgm:pt modelId="{24ED4569-ABF7-4279-A576-6515AB41D1D2}">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高致病力的疾病例如天花、麻疹、水痘、狂犬病</a:t>
          </a:r>
        </a:p>
      </dgm:t>
    </dgm:pt>
    <dgm:pt modelId="{82561B69-23C3-4AE1-934A-F2E6596E0C13}" type="parTrans" cxnId="{8DEC3F86-9244-40AD-938D-64A7F9B64567}">
      <dgm:prSet/>
      <dgm:spPr/>
      <dgm:t>
        <a:bodyPr/>
        <a:lstStyle/>
        <a:p>
          <a:endParaRPr lang="zh-TW" altLang="en-US" sz="2000" b="0" i="0">
            <a:latin typeface="Yuanti SC" panose="02010600040101010101" pitchFamily="2" charset="-122"/>
            <a:ea typeface="Yuanti SC" panose="02010600040101010101" pitchFamily="2" charset="-122"/>
          </a:endParaRPr>
        </a:p>
      </dgm:t>
    </dgm:pt>
    <dgm:pt modelId="{BC2BBBFF-6CFC-43AC-A8C2-B44B348BEC83}" type="sibTrans" cxnId="{8DEC3F86-9244-40AD-938D-64A7F9B64567}">
      <dgm:prSet/>
      <dgm:spPr/>
      <dgm:t>
        <a:bodyPr/>
        <a:lstStyle/>
        <a:p>
          <a:endParaRPr lang="zh-TW" altLang="en-US" sz="2000" b="0" i="0">
            <a:latin typeface="Yuanti SC" panose="02010600040101010101" pitchFamily="2" charset="-122"/>
            <a:ea typeface="Yuanti SC" panose="02010600040101010101" pitchFamily="2" charset="-122"/>
          </a:endParaRPr>
        </a:p>
      </dgm:t>
    </dgm:pt>
    <dgm:pt modelId="{FA51344E-5419-4971-9F73-D84C37F4E4E6}">
      <dgm:prSet phldrT="[文字]" custT="1"/>
      <dgm:spPr/>
      <dgm:t>
        <a:bodyPr/>
        <a:lstStyle/>
        <a:p>
          <a:r>
            <a:rPr lang="zh-TW" altLang="en-US" sz="2000" b="0" i="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毒力</a:t>
          </a:r>
        </a:p>
      </dgm:t>
    </dgm:pt>
    <dgm:pt modelId="{EB782DC3-8051-45BC-B0DF-EDE59EFD00D8}" type="parTrans" cxnId="{5656B788-B429-401A-B0AA-7A49B3279AFA}">
      <dgm:prSet/>
      <dgm:spPr/>
      <dgm:t>
        <a:bodyPr/>
        <a:lstStyle/>
        <a:p>
          <a:endParaRPr lang="zh-TW" altLang="en-US" sz="2000" b="0" i="0">
            <a:latin typeface="Yuanti SC" panose="02010600040101010101" pitchFamily="2" charset="-122"/>
            <a:ea typeface="Yuanti SC" panose="02010600040101010101" pitchFamily="2" charset="-122"/>
          </a:endParaRPr>
        </a:p>
      </dgm:t>
    </dgm:pt>
    <dgm:pt modelId="{5CC5F140-42C6-42B2-9C08-1AB850456A34}" type="sibTrans" cxnId="{5656B788-B429-401A-B0AA-7A49B3279AFA}">
      <dgm:prSet/>
      <dgm:spPr/>
      <dgm:t>
        <a:bodyPr/>
        <a:lstStyle/>
        <a:p>
          <a:endParaRPr lang="zh-TW" altLang="en-US" sz="2000" b="0" i="0">
            <a:latin typeface="Yuanti SC" panose="02010600040101010101" pitchFamily="2" charset="-122"/>
            <a:ea typeface="Yuanti SC" panose="02010600040101010101" pitchFamily="2" charset="-122"/>
          </a:endParaRPr>
        </a:p>
      </dgm:t>
    </dgm:pt>
    <dgm:pt modelId="{7D044240-9E19-49A0-9324-1BE5CF519452}">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病原體導致嚴重疾病的能力，即受感染的宿主病情嚴重或死亡的比例</a:t>
          </a:r>
        </a:p>
      </dgm:t>
    </dgm:pt>
    <dgm:pt modelId="{57B5FCDB-5C98-4F76-B043-9787DCC8C282}" type="parTrans" cxnId="{B9B5589B-CDF6-437C-82D9-0438FFB8A47B}">
      <dgm:prSet/>
      <dgm:spPr/>
      <dgm:t>
        <a:bodyPr/>
        <a:lstStyle/>
        <a:p>
          <a:endParaRPr lang="zh-TW" altLang="en-US" sz="2000" b="0" i="0">
            <a:latin typeface="Yuanti SC" panose="02010600040101010101" pitchFamily="2" charset="-122"/>
            <a:ea typeface="Yuanti SC" panose="02010600040101010101" pitchFamily="2" charset="-122"/>
          </a:endParaRPr>
        </a:p>
      </dgm:t>
    </dgm:pt>
    <dgm:pt modelId="{759CA179-071A-446C-A873-817759BC2D14}" type="sibTrans" cxnId="{B9B5589B-CDF6-437C-82D9-0438FFB8A47B}">
      <dgm:prSet/>
      <dgm:spPr/>
      <dgm:t>
        <a:bodyPr/>
        <a:lstStyle/>
        <a:p>
          <a:endParaRPr lang="zh-TW" altLang="en-US" sz="2000" b="0" i="0">
            <a:latin typeface="Yuanti SC" panose="02010600040101010101" pitchFamily="2" charset="-122"/>
            <a:ea typeface="Yuanti SC" panose="02010600040101010101" pitchFamily="2" charset="-122"/>
          </a:endParaRPr>
        </a:p>
      </dgm:t>
    </dgm:pt>
    <dgm:pt modelId="{E0002049-F9B0-4BA7-8166-B0E38619752E}">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嚴重的病徵，例如登革熱出血；嚴重後遺症，例如小兒麻痺造成肢體終生殘疾</a:t>
          </a:r>
        </a:p>
      </dgm:t>
    </dgm:pt>
    <dgm:pt modelId="{6D7A65C3-5669-45DB-BD24-3BB2E4CBB450}" type="parTrans" cxnId="{595F2928-9955-4DD3-A86A-F57D6DDAEE6F}">
      <dgm:prSet/>
      <dgm:spPr/>
      <dgm:t>
        <a:bodyPr/>
        <a:lstStyle/>
        <a:p>
          <a:endParaRPr lang="zh-TW" altLang="en-US" sz="2000" b="0" i="0">
            <a:latin typeface="Yuanti SC" panose="02010600040101010101" pitchFamily="2" charset="-122"/>
            <a:ea typeface="Yuanti SC" panose="02010600040101010101" pitchFamily="2" charset="-122"/>
          </a:endParaRPr>
        </a:p>
      </dgm:t>
    </dgm:pt>
    <dgm:pt modelId="{DBDE9EFF-C3BF-4D1F-AA13-C06A046C16C8}" type="sibTrans" cxnId="{595F2928-9955-4DD3-A86A-F57D6DDAEE6F}">
      <dgm:prSet/>
      <dgm:spPr/>
      <dgm:t>
        <a:bodyPr/>
        <a:lstStyle/>
        <a:p>
          <a:endParaRPr lang="zh-TW" altLang="en-US" sz="2000" b="0" i="0">
            <a:latin typeface="Yuanti SC" panose="02010600040101010101" pitchFamily="2" charset="-122"/>
            <a:ea typeface="Yuanti SC" panose="02010600040101010101" pitchFamily="2" charset="-122"/>
          </a:endParaRPr>
        </a:p>
      </dgm:t>
    </dgm:pt>
    <dgm:pt modelId="{61ED3E3A-EBAA-3847-A050-83B1A51B6EDD}">
      <dgm:prSet custT="1"/>
      <dgm:spPr/>
      <dgm:t>
        <a:bodyPr/>
        <a:lstStyle/>
        <a:p>
          <a:r>
            <a:rPr lang="en-US" sz="2000" b="0" i="0" dirty="0" err="1">
              <a:latin typeface="Yuanti SC" panose="02010600040101010101" pitchFamily="2" charset="-122"/>
              <a:ea typeface="Yuanti SC" panose="02010600040101010101" pitchFamily="2" charset="-122"/>
            </a:rPr>
            <a:t>傳</a:t>
          </a:r>
          <a:r>
            <a:rPr lang="zh-HK" altLang="en-US" sz="2000" b="0" i="0" dirty="0">
              <a:latin typeface="Yuanti SC" panose="02010600040101010101" pitchFamily="2" charset="-122"/>
              <a:ea typeface="Yuanti SC" panose="02010600040101010101" pitchFamily="2" charset="-122"/>
            </a:rPr>
            <a:t>染力</a:t>
          </a:r>
          <a:endParaRPr lang="zh-TW" altLang="en-US" sz="2000" b="0" i="0" dirty="0">
            <a:latin typeface="Yuanti SC" panose="02010600040101010101" pitchFamily="2" charset="-122"/>
            <a:ea typeface="Yuanti SC" panose="02010600040101010101" pitchFamily="2" charset="-122"/>
          </a:endParaRPr>
        </a:p>
      </dgm:t>
    </dgm:pt>
    <dgm:pt modelId="{66CD7AE6-CB3B-934C-9474-0CF42317237C}" type="parTrans" cxnId="{0A8EACC2-34E2-A441-96A5-702C50FB9F17}">
      <dgm:prSet/>
      <dgm:spPr/>
      <dgm:t>
        <a:bodyPr/>
        <a:lstStyle/>
        <a:p>
          <a:endParaRPr lang="zh-TW" altLang="en-US" sz="2000" b="0" i="0">
            <a:latin typeface="Yuanti SC" panose="02010600040101010101" pitchFamily="2" charset="-122"/>
            <a:ea typeface="Yuanti SC" panose="02010600040101010101" pitchFamily="2" charset="-122"/>
          </a:endParaRPr>
        </a:p>
      </dgm:t>
    </dgm:pt>
    <dgm:pt modelId="{D91327E4-B73C-F840-AA92-14CAA0ABD6C2}" type="sibTrans" cxnId="{0A8EACC2-34E2-A441-96A5-702C50FB9F17}">
      <dgm:prSet/>
      <dgm:spPr/>
      <dgm:t>
        <a:bodyPr/>
        <a:lstStyle/>
        <a:p>
          <a:endParaRPr lang="zh-TW" altLang="en-US" sz="2000" b="0" i="0">
            <a:latin typeface="Yuanti SC" panose="02010600040101010101" pitchFamily="2" charset="-122"/>
            <a:ea typeface="Yuanti SC" panose="02010600040101010101" pitchFamily="2" charset="-122"/>
          </a:endParaRPr>
        </a:p>
      </dgm:t>
    </dgm:pt>
    <dgm:pt modelId="{700E0467-65F3-DB4A-8ABC-1611B55092F4}">
      <dgm:prSet custT="1"/>
      <dgm:spPr/>
      <dgm:t>
        <a:bodyPr/>
        <a:lstStyle/>
        <a:p>
          <a:r>
            <a:rPr lang="zh-TW" altLang="en-US" sz="2000" b="0" i="0" dirty="0">
              <a:latin typeface="Yuanti SC Light" panose="02010600040101010101" pitchFamily="2" charset="-122"/>
              <a:ea typeface="Yuanti SC Light" panose="02010600040101010101" pitchFamily="2" charset="-122"/>
            </a:rPr>
            <a:t>病原體感染宿主的能力，即個體暴露於病原體後遭受感染的比例</a:t>
          </a:r>
        </a:p>
      </dgm:t>
    </dgm:pt>
    <dgm:pt modelId="{4780C06B-0953-814A-B1E4-823A53091B84}" type="parTrans" cxnId="{9C69F0C8-C7EF-FD48-ACD4-4D5B0666C086}">
      <dgm:prSet/>
      <dgm:spPr/>
      <dgm:t>
        <a:bodyPr/>
        <a:lstStyle/>
        <a:p>
          <a:endParaRPr lang="zh-TW" altLang="en-US" sz="2000" b="0" i="0">
            <a:latin typeface="Yuanti SC" panose="02010600040101010101" pitchFamily="2" charset="-122"/>
            <a:ea typeface="Yuanti SC" panose="02010600040101010101" pitchFamily="2" charset="-122"/>
          </a:endParaRPr>
        </a:p>
      </dgm:t>
    </dgm:pt>
    <dgm:pt modelId="{F4A70852-4EAF-2642-95EB-46264A648662}" type="sibTrans" cxnId="{9C69F0C8-C7EF-FD48-ACD4-4D5B0666C086}">
      <dgm:prSet/>
      <dgm:spPr/>
      <dgm:t>
        <a:bodyPr/>
        <a:lstStyle/>
        <a:p>
          <a:endParaRPr lang="zh-TW" altLang="en-US" sz="2000" b="0" i="0">
            <a:latin typeface="Yuanti SC" panose="02010600040101010101" pitchFamily="2" charset="-122"/>
            <a:ea typeface="Yuanti SC" panose="02010600040101010101" pitchFamily="2" charset="-122"/>
          </a:endParaRPr>
        </a:p>
      </dgm:t>
    </dgm:pt>
    <dgm:pt modelId="{94636488-EA12-6748-8AB5-7C739D8E0808}">
      <dgm:prSet custT="1"/>
      <dgm:spPr/>
      <dgm:t>
        <a:bodyPr/>
        <a:lstStyle/>
        <a:p>
          <a:r>
            <a:rPr lang="zh-TW" altLang="en-US" sz="2000" b="0" i="0" dirty="0">
              <a:solidFill>
                <a:schemeClr val="tx1"/>
              </a:solidFill>
              <a:latin typeface="Yuanti SC Light" panose="02010600040101010101" pitchFamily="2" charset="-122"/>
              <a:ea typeface="Yuanti SC Light" panose="02010600040101010101" pitchFamily="2" charset="-122"/>
            </a:rPr>
            <a:t>急性</a:t>
          </a:r>
          <a:r>
            <a:rPr lang="zh-TW" altLang="zh-HK" sz="2000" b="0" i="0" dirty="0">
              <a:solidFill>
                <a:schemeClr val="tx1"/>
              </a:solidFill>
              <a:latin typeface="Yuanti SC Light" panose="02010600040101010101" pitchFamily="2" charset="-122"/>
              <a:ea typeface="Yuanti SC Light" panose="02010600040101010101" pitchFamily="2" charset="-122"/>
            </a:rPr>
            <a:t>傳染疾病</a:t>
          </a:r>
          <a:r>
            <a:rPr lang="zh-TW" altLang="en-US" sz="2000" b="0" i="0" dirty="0">
              <a:latin typeface="Yuanti SC Light" panose="02010600040101010101" pitchFamily="2" charset="-122"/>
              <a:ea typeface="Yuanti SC Light" panose="02010600040101010101" pitchFamily="2" charset="-122"/>
            </a:rPr>
            <a:t>例如</a:t>
          </a:r>
          <a:r>
            <a:rPr lang="zh-TW" altLang="zh-HK" sz="2000" b="0" i="0" dirty="0">
              <a:latin typeface="Yuanti SC Light" panose="02010600040101010101" pitchFamily="2" charset="-122"/>
              <a:ea typeface="Yuanti SC Light" panose="02010600040101010101" pitchFamily="2" charset="-122"/>
            </a:rPr>
            <a:t>天花、麻疹、水痘</a:t>
          </a:r>
          <a:endParaRPr lang="zh-TW" altLang="en-US" sz="2000" b="0" i="0" dirty="0">
            <a:latin typeface="Yuanti SC Light" panose="02010600040101010101" pitchFamily="2" charset="-122"/>
            <a:ea typeface="Yuanti SC Light" panose="02010600040101010101" pitchFamily="2" charset="-122"/>
          </a:endParaRPr>
        </a:p>
      </dgm:t>
    </dgm:pt>
    <dgm:pt modelId="{3319CAD5-3304-524A-A32D-6258DF397E12}" type="sibTrans" cxnId="{556A9B77-274A-F148-84AE-2C4BB2FFE70B}">
      <dgm:prSet/>
      <dgm:spPr/>
      <dgm:t>
        <a:bodyPr/>
        <a:lstStyle/>
        <a:p>
          <a:endParaRPr lang="zh-TW" altLang="en-US" sz="2000" b="0" i="0">
            <a:latin typeface="Yuanti SC" panose="02010600040101010101" pitchFamily="2" charset="-122"/>
            <a:ea typeface="Yuanti SC" panose="02010600040101010101" pitchFamily="2" charset="-122"/>
          </a:endParaRPr>
        </a:p>
      </dgm:t>
    </dgm:pt>
    <dgm:pt modelId="{A88EF9AE-8BBE-1644-9241-C3ABD1074002}" type="parTrans" cxnId="{556A9B77-274A-F148-84AE-2C4BB2FFE70B}">
      <dgm:prSet/>
      <dgm:spPr/>
      <dgm:t>
        <a:bodyPr/>
        <a:lstStyle/>
        <a:p>
          <a:endParaRPr lang="zh-TW" altLang="en-US" sz="2000" b="0" i="0">
            <a:latin typeface="Yuanti SC" panose="02010600040101010101" pitchFamily="2" charset="-122"/>
            <a:ea typeface="Yuanti SC" panose="02010600040101010101" pitchFamily="2" charset="-122"/>
          </a:endParaRPr>
        </a:p>
      </dgm:t>
    </dgm:pt>
    <dgm:pt modelId="{C26B33D5-06FF-A04C-846F-8DAA74432772}" type="pres">
      <dgm:prSet presAssocID="{80AAF3CF-4D5F-43EB-A290-02AB05E95F41}" presName="Name0" presStyleCnt="0">
        <dgm:presLayoutVars>
          <dgm:dir/>
          <dgm:animLvl val="lvl"/>
          <dgm:resizeHandles val="exact"/>
        </dgm:presLayoutVars>
      </dgm:prSet>
      <dgm:spPr/>
      <dgm:t>
        <a:bodyPr/>
        <a:lstStyle/>
        <a:p>
          <a:endParaRPr lang="zh-TW" altLang="en-US"/>
        </a:p>
      </dgm:t>
    </dgm:pt>
    <dgm:pt modelId="{6AB16DFC-A137-9C4A-AD4F-97DC47DCA815}" type="pres">
      <dgm:prSet presAssocID="{C807F81D-3FF7-45FB-B30B-23579BCFED57}" presName="composite" presStyleCnt="0"/>
      <dgm:spPr/>
    </dgm:pt>
    <dgm:pt modelId="{1B133C10-2559-004F-93B5-E400D96D812A}" type="pres">
      <dgm:prSet presAssocID="{C807F81D-3FF7-45FB-B30B-23579BCFED57}" presName="parTx" presStyleLbl="alignNode1" presStyleIdx="0" presStyleCnt="3">
        <dgm:presLayoutVars>
          <dgm:chMax val="0"/>
          <dgm:chPref val="0"/>
          <dgm:bulletEnabled val="1"/>
        </dgm:presLayoutVars>
      </dgm:prSet>
      <dgm:spPr/>
      <dgm:t>
        <a:bodyPr/>
        <a:lstStyle/>
        <a:p>
          <a:endParaRPr lang="zh-TW" altLang="en-US"/>
        </a:p>
      </dgm:t>
    </dgm:pt>
    <dgm:pt modelId="{82BFE89C-5585-E245-9DF3-41FAE70489E5}" type="pres">
      <dgm:prSet presAssocID="{C807F81D-3FF7-45FB-B30B-23579BCFED57}" presName="desTx" presStyleLbl="alignAccFollowNode1" presStyleIdx="0" presStyleCnt="3">
        <dgm:presLayoutVars>
          <dgm:bulletEnabled val="1"/>
        </dgm:presLayoutVars>
      </dgm:prSet>
      <dgm:spPr/>
      <dgm:t>
        <a:bodyPr/>
        <a:lstStyle/>
        <a:p>
          <a:endParaRPr lang="zh-TW" altLang="en-US"/>
        </a:p>
      </dgm:t>
    </dgm:pt>
    <dgm:pt modelId="{77E47A63-0C4F-1044-8764-B134E54A908A}" type="pres">
      <dgm:prSet presAssocID="{AD8D260F-A2D1-4488-ADAF-B6A97FBAE9B9}" presName="space" presStyleCnt="0"/>
      <dgm:spPr/>
    </dgm:pt>
    <dgm:pt modelId="{C68FECF7-01FC-904D-81CF-FE429B9B9BB6}" type="pres">
      <dgm:prSet presAssocID="{FA51344E-5419-4971-9F73-D84C37F4E4E6}" presName="composite" presStyleCnt="0"/>
      <dgm:spPr/>
    </dgm:pt>
    <dgm:pt modelId="{A2DBE6F3-6A0F-F14D-867D-E5BD5BB246D7}" type="pres">
      <dgm:prSet presAssocID="{FA51344E-5419-4971-9F73-D84C37F4E4E6}" presName="parTx" presStyleLbl="alignNode1" presStyleIdx="1" presStyleCnt="3">
        <dgm:presLayoutVars>
          <dgm:chMax val="0"/>
          <dgm:chPref val="0"/>
          <dgm:bulletEnabled val="1"/>
        </dgm:presLayoutVars>
      </dgm:prSet>
      <dgm:spPr/>
      <dgm:t>
        <a:bodyPr/>
        <a:lstStyle/>
        <a:p>
          <a:endParaRPr lang="zh-TW" altLang="en-US"/>
        </a:p>
      </dgm:t>
    </dgm:pt>
    <dgm:pt modelId="{19233069-E127-4347-A8DB-619977D39D6F}" type="pres">
      <dgm:prSet presAssocID="{FA51344E-5419-4971-9F73-D84C37F4E4E6}" presName="desTx" presStyleLbl="alignAccFollowNode1" presStyleIdx="1" presStyleCnt="3">
        <dgm:presLayoutVars>
          <dgm:bulletEnabled val="1"/>
        </dgm:presLayoutVars>
      </dgm:prSet>
      <dgm:spPr/>
      <dgm:t>
        <a:bodyPr/>
        <a:lstStyle/>
        <a:p>
          <a:endParaRPr lang="zh-TW" altLang="en-US"/>
        </a:p>
      </dgm:t>
    </dgm:pt>
    <dgm:pt modelId="{2A30B95B-1538-4945-8F80-EC4D18E5D04B}" type="pres">
      <dgm:prSet presAssocID="{5CC5F140-42C6-42B2-9C08-1AB850456A34}" presName="space" presStyleCnt="0"/>
      <dgm:spPr/>
    </dgm:pt>
    <dgm:pt modelId="{9FF49022-4CD5-4248-822F-186F0402849B}" type="pres">
      <dgm:prSet presAssocID="{61ED3E3A-EBAA-3847-A050-83B1A51B6EDD}" presName="composite" presStyleCnt="0"/>
      <dgm:spPr/>
    </dgm:pt>
    <dgm:pt modelId="{0DB5837F-E132-8349-AE10-6BDDA1C7EA3C}" type="pres">
      <dgm:prSet presAssocID="{61ED3E3A-EBAA-3847-A050-83B1A51B6EDD}" presName="parTx" presStyleLbl="alignNode1" presStyleIdx="2" presStyleCnt="3">
        <dgm:presLayoutVars>
          <dgm:chMax val="0"/>
          <dgm:chPref val="0"/>
          <dgm:bulletEnabled val="1"/>
        </dgm:presLayoutVars>
      </dgm:prSet>
      <dgm:spPr/>
      <dgm:t>
        <a:bodyPr/>
        <a:lstStyle/>
        <a:p>
          <a:endParaRPr lang="zh-TW" altLang="en-US"/>
        </a:p>
      </dgm:t>
    </dgm:pt>
    <dgm:pt modelId="{D60AD6F2-6714-7548-97FE-F6DDF4F70376}" type="pres">
      <dgm:prSet presAssocID="{61ED3E3A-EBAA-3847-A050-83B1A51B6EDD}" presName="desTx" presStyleLbl="alignAccFollowNode1" presStyleIdx="2" presStyleCnt="3">
        <dgm:presLayoutVars>
          <dgm:bulletEnabled val="1"/>
        </dgm:presLayoutVars>
      </dgm:prSet>
      <dgm:spPr/>
      <dgm:t>
        <a:bodyPr/>
        <a:lstStyle/>
        <a:p>
          <a:endParaRPr lang="zh-TW" altLang="en-US"/>
        </a:p>
      </dgm:t>
    </dgm:pt>
  </dgm:ptLst>
  <dgm:cxnLst>
    <dgm:cxn modelId="{529D9F83-BE56-E942-9B86-C3A7EAAF8C0F}" type="presOf" srcId="{FA51344E-5419-4971-9F73-D84C37F4E4E6}" destId="{A2DBE6F3-6A0F-F14D-867D-E5BD5BB246D7}" srcOrd="0" destOrd="0" presId="urn:microsoft.com/office/officeart/2005/8/layout/hList1"/>
    <dgm:cxn modelId="{1607C0BD-F70F-4A4F-9290-1588F12B35F3}" type="presOf" srcId="{C807F81D-3FF7-45FB-B30B-23579BCFED57}" destId="{1B133C10-2559-004F-93B5-E400D96D812A}" srcOrd="0" destOrd="0" presId="urn:microsoft.com/office/officeart/2005/8/layout/hList1"/>
    <dgm:cxn modelId="{251422F7-6A64-C748-830D-734FFA68F30D}" type="presOf" srcId="{700E0467-65F3-DB4A-8ABC-1611B55092F4}" destId="{D60AD6F2-6714-7548-97FE-F6DDF4F70376}" srcOrd="0" destOrd="0" presId="urn:microsoft.com/office/officeart/2005/8/layout/hList1"/>
    <dgm:cxn modelId="{9C69F0C8-C7EF-FD48-ACD4-4D5B0666C086}" srcId="{61ED3E3A-EBAA-3847-A050-83B1A51B6EDD}" destId="{700E0467-65F3-DB4A-8ABC-1611B55092F4}" srcOrd="0" destOrd="0" parTransId="{4780C06B-0953-814A-B1E4-823A53091B84}" sibTransId="{F4A70852-4EAF-2642-95EB-46264A648662}"/>
    <dgm:cxn modelId="{595F2928-9955-4DD3-A86A-F57D6DDAEE6F}" srcId="{FA51344E-5419-4971-9F73-D84C37F4E4E6}" destId="{E0002049-F9B0-4BA7-8166-B0E38619752E}" srcOrd="1" destOrd="0" parTransId="{6D7A65C3-5669-45DB-BD24-3BB2E4CBB450}" sibTransId="{DBDE9EFF-C3BF-4D1F-AA13-C06A046C16C8}"/>
    <dgm:cxn modelId="{C6CC17E4-2C4D-FD45-A824-2D277E4942FD}" type="presOf" srcId="{80AAF3CF-4D5F-43EB-A290-02AB05E95F41}" destId="{C26B33D5-06FF-A04C-846F-8DAA74432772}" srcOrd="0" destOrd="0" presId="urn:microsoft.com/office/officeart/2005/8/layout/hList1"/>
    <dgm:cxn modelId="{84B22587-496F-814D-B317-85EB0B4893ED}" type="presOf" srcId="{A733C711-7A3B-4E59-9D5A-AD890BA42660}" destId="{82BFE89C-5585-E245-9DF3-41FAE70489E5}" srcOrd="0" destOrd="0" presId="urn:microsoft.com/office/officeart/2005/8/layout/hList1"/>
    <dgm:cxn modelId="{FA287A2A-3A0C-45B3-8B4D-5AD572728015}" srcId="{80AAF3CF-4D5F-43EB-A290-02AB05E95F41}" destId="{C807F81D-3FF7-45FB-B30B-23579BCFED57}" srcOrd="0" destOrd="0" parTransId="{5F5601FA-CAB3-4986-89E3-C5663330184D}" sibTransId="{AD8D260F-A2D1-4488-ADAF-B6A97FBAE9B9}"/>
    <dgm:cxn modelId="{556A9B77-274A-F148-84AE-2C4BB2FFE70B}" srcId="{61ED3E3A-EBAA-3847-A050-83B1A51B6EDD}" destId="{94636488-EA12-6748-8AB5-7C739D8E0808}" srcOrd="1" destOrd="0" parTransId="{A88EF9AE-8BBE-1644-9241-C3ABD1074002}" sibTransId="{3319CAD5-3304-524A-A32D-6258DF397E12}"/>
    <dgm:cxn modelId="{F197525F-1883-414E-9D4E-FC1F6D0E82B3}" type="presOf" srcId="{E0002049-F9B0-4BA7-8166-B0E38619752E}" destId="{19233069-E127-4347-A8DB-619977D39D6F}" srcOrd="0" destOrd="1" presId="urn:microsoft.com/office/officeart/2005/8/layout/hList1"/>
    <dgm:cxn modelId="{5656B788-B429-401A-B0AA-7A49B3279AFA}" srcId="{80AAF3CF-4D5F-43EB-A290-02AB05E95F41}" destId="{FA51344E-5419-4971-9F73-D84C37F4E4E6}" srcOrd="1" destOrd="0" parTransId="{EB782DC3-8051-45BC-B0DF-EDE59EFD00D8}" sibTransId="{5CC5F140-42C6-42B2-9C08-1AB850456A34}"/>
    <dgm:cxn modelId="{63B05248-D2B2-9C4F-B3DE-8659269BF5EC}" type="presOf" srcId="{94636488-EA12-6748-8AB5-7C739D8E0808}" destId="{D60AD6F2-6714-7548-97FE-F6DDF4F70376}" srcOrd="0" destOrd="1" presId="urn:microsoft.com/office/officeart/2005/8/layout/hList1"/>
    <dgm:cxn modelId="{33EAFA32-89B4-4F45-ACE3-6B27085AE182}" srcId="{C807F81D-3FF7-45FB-B30B-23579BCFED57}" destId="{A733C711-7A3B-4E59-9D5A-AD890BA42660}" srcOrd="0" destOrd="0" parTransId="{FD26BB6A-9BD8-4442-BA72-E92F01D8E8F1}" sibTransId="{F5AFDF6B-EBE7-4485-83E3-DA51B947847D}"/>
    <dgm:cxn modelId="{0A8EACC2-34E2-A441-96A5-702C50FB9F17}" srcId="{80AAF3CF-4D5F-43EB-A290-02AB05E95F41}" destId="{61ED3E3A-EBAA-3847-A050-83B1A51B6EDD}" srcOrd="2" destOrd="0" parTransId="{66CD7AE6-CB3B-934C-9474-0CF42317237C}" sibTransId="{D91327E4-B73C-F840-AA92-14CAA0ABD6C2}"/>
    <dgm:cxn modelId="{3F53D6CF-AB81-0840-A899-551154E60462}" type="presOf" srcId="{24ED4569-ABF7-4279-A576-6515AB41D1D2}" destId="{82BFE89C-5585-E245-9DF3-41FAE70489E5}" srcOrd="0" destOrd="1" presId="urn:microsoft.com/office/officeart/2005/8/layout/hList1"/>
    <dgm:cxn modelId="{8DEC3F86-9244-40AD-938D-64A7F9B64567}" srcId="{C807F81D-3FF7-45FB-B30B-23579BCFED57}" destId="{24ED4569-ABF7-4279-A576-6515AB41D1D2}" srcOrd="1" destOrd="0" parTransId="{82561B69-23C3-4AE1-934A-F2E6596E0C13}" sibTransId="{BC2BBBFF-6CFC-43AC-A8C2-B44B348BEC83}"/>
    <dgm:cxn modelId="{B9B5589B-CDF6-437C-82D9-0438FFB8A47B}" srcId="{FA51344E-5419-4971-9F73-D84C37F4E4E6}" destId="{7D044240-9E19-49A0-9324-1BE5CF519452}" srcOrd="0" destOrd="0" parTransId="{57B5FCDB-5C98-4F76-B043-9787DCC8C282}" sibTransId="{759CA179-071A-446C-A873-817759BC2D14}"/>
    <dgm:cxn modelId="{823920E4-C641-844A-BA2D-05BFABEB1F1A}" type="presOf" srcId="{61ED3E3A-EBAA-3847-A050-83B1A51B6EDD}" destId="{0DB5837F-E132-8349-AE10-6BDDA1C7EA3C}" srcOrd="0" destOrd="0" presId="urn:microsoft.com/office/officeart/2005/8/layout/hList1"/>
    <dgm:cxn modelId="{FFE25ECD-435A-A643-8760-72082CF6DBAD}" type="presOf" srcId="{7D044240-9E19-49A0-9324-1BE5CF519452}" destId="{19233069-E127-4347-A8DB-619977D39D6F}" srcOrd="0" destOrd="0" presId="urn:microsoft.com/office/officeart/2005/8/layout/hList1"/>
    <dgm:cxn modelId="{4C41BF8C-1F23-3648-A340-FA6BD051575A}" type="presParOf" srcId="{C26B33D5-06FF-A04C-846F-8DAA74432772}" destId="{6AB16DFC-A137-9C4A-AD4F-97DC47DCA815}" srcOrd="0" destOrd="0" presId="urn:microsoft.com/office/officeart/2005/8/layout/hList1"/>
    <dgm:cxn modelId="{72148D02-39A8-9A44-89B4-8C320F71782E}" type="presParOf" srcId="{6AB16DFC-A137-9C4A-AD4F-97DC47DCA815}" destId="{1B133C10-2559-004F-93B5-E400D96D812A}" srcOrd="0" destOrd="0" presId="urn:microsoft.com/office/officeart/2005/8/layout/hList1"/>
    <dgm:cxn modelId="{549A8622-0F79-954B-96C0-AC366BE61FC5}" type="presParOf" srcId="{6AB16DFC-A137-9C4A-AD4F-97DC47DCA815}" destId="{82BFE89C-5585-E245-9DF3-41FAE70489E5}" srcOrd="1" destOrd="0" presId="urn:microsoft.com/office/officeart/2005/8/layout/hList1"/>
    <dgm:cxn modelId="{9EEC45D1-1477-1643-8348-C1998DC7CDE0}" type="presParOf" srcId="{C26B33D5-06FF-A04C-846F-8DAA74432772}" destId="{77E47A63-0C4F-1044-8764-B134E54A908A}" srcOrd="1" destOrd="0" presId="urn:microsoft.com/office/officeart/2005/8/layout/hList1"/>
    <dgm:cxn modelId="{701555F6-8D4E-1848-AC89-6F929F5A2A1C}" type="presParOf" srcId="{C26B33D5-06FF-A04C-846F-8DAA74432772}" destId="{C68FECF7-01FC-904D-81CF-FE429B9B9BB6}" srcOrd="2" destOrd="0" presId="urn:microsoft.com/office/officeart/2005/8/layout/hList1"/>
    <dgm:cxn modelId="{FC9425D7-551C-7C48-A35F-6059555A269E}" type="presParOf" srcId="{C68FECF7-01FC-904D-81CF-FE429B9B9BB6}" destId="{A2DBE6F3-6A0F-F14D-867D-E5BD5BB246D7}" srcOrd="0" destOrd="0" presId="urn:microsoft.com/office/officeart/2005/8/layout/hList1"/>
    <dgm:cxn modelId="{5D15EDD2-C6D7-954F-B51F-908FCC77E8C4}" type="presParOf" srcId="{C68FECF7-01FC-904D-81CF-FE429B9B9BB6}" destId="{19233069-E127-4347-A8DB-619977D39D6F}" srcOrd="1" destOrd="0" presId="urn:microsoft.com/office/officeart/2005/8/layout/hList1"/>
    <dgm:cxn modelId="{456CB06A-FA36-3649-85C4-FD0837D26F1C}" type="presParOf" srcId="{C26B33D5-06FF-A04C-846F-8DAA74432772}" destId="{2A30B95B-1538-4945-8F80-EC4D18E5D04B}" srcOrd="3" destOrd="0" presId="urn:microsoft.com/office/officeart/2005/8/layout/hList1"/>
    <dgm:cxn modelId="{41A1EF42-6AA9-C345-AC27-1A32637F9E7D}" type="presParOf" srcId="{C26B33D5-06FF-A04C-846F-8DAA74432772}" destId="{9FF49022-4CD5-4248-822F-186F0402849B}" srcOrd="4" destOrd="0" presId="urn:microsoft.com/office/officeart/2005/8/layout/hList1"/>
    <dgm:cxn modelId="{67D12706-0717-B141-BAED-274B9D98A20D}" type="presParOf" srcId="{9FF49022-4CD5-4248-822F-186F0402849B}" destId="{0DB5837F-E132-8349-AE10-6BDDA1C7EA3C}" srcOrd="0" destOrd="0" presId="urn:microsoft.com/office/officeart/2005/8/layout/hList1"/>
    <dgm:cxn modelId="{FACD024C-28D1-D94C-A1F2-A0D42E15B67F}" type="presParOf" srcId="{9FF49022-4CD5-4248-822F-186F0402849B}" destId="{D60AD6F2-6714-7548-97FE-F6DDF4F7037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DDC009-34B1-A04A-B70C-8004DF3E043C}"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zh-TW" altLang="en-US"/>
        </a:p>
      </dgm:t>
    </dgm:pt>
    <dgm:pt modelId="{8E4C11C1-7FC5-734F-83C1-F811EDA1A2FA}">
      <dgm:prSet custT="1"/>
      <dgm:spPr/>
      <dgm:t>
        <a:bodyPr/>
        <a:lstStyle/>
        <a:p>
          <a:r>
            <a:rPr lang="zh-HK" altLang="en-US" sz="3200" b="0" i="0" dirty="0">
              <a:latin typeface="Yuanti SC" panose="02010600040101010101" pitchFamily="2" charset="-122"/>
              <a:ea typeface="Yuanti SC" panose="02010600040101010101" pitchFamily="2" charset="-122"/>
            </a:rPr>
            <a:t>誰是宿主？</a:t>
          </a:r>
        </a:p>
      </dgm:t>
    </dgm:pt>
    <dgm:pt modelId="{375776CB-5262-B947-B158-EE845430DBC5}" type="parTrans" cxnId="{E235ADDC-67A4-CB42-B125-AF964BE9C974}">
      <dgm:prSet/>
      <dgm:spPr/>
      <dgm:t>
        <a:bodyPr/>
        <a:lstStyle/>
        <a:p>
          <a:endParaRPr lang="zh-TW" altLang="en-US" sz="2400" b="0" i="0">
            <a:latin typeface="Yuanti SC" panose="02010600040101010101" pitchFamily="2" charset="-122"/>
            <a:ea typeface="Yuanti SC" panose="02010600040101010101" pitchFamily="2" charset="-122"/>
          </a:endParaRPr>
        </a:p>
      </dgm:t>
    </dgm:pt>
    <dgm:pt modelId="{384AC4FD-6630-F548-BDCF-074A7511AF06}" type="sibTrans" cxnId="{E235ADDC-67A4-CB42-B125-AF964BE9C974}">
      <dgm:prSet/>
      <dgm:spPr/>
      <dgm:t>
        <a:bodyPr/>
        <a:lstStyle/>
        <a:p>
          <a:endParaRPr lang="zh-TW" altLang="en-US" sz="2400" b="0" i="0">
            <a:latin typeface="Yuanti SC" panose="02010600040101010101" pitchFamily="2" charset="-122"/>
            <a:ea typeface="Yuanti SC" panose="02010600040101010101" pitchFamily="2" charset="-122"/>
          </a:endParaRPr>
        </a:p>
      </dgm:t>
    </dgm:pt>
    <dgm:pt modelId="{22363765-485F-D247-B162-EC96C2792BDB}">
      <dgm:prSet custT="1"/>
      <dgm:spPr/>
      <dgm:t>
        <a:bodyPr/>
        <a:lstStyle/>
        <a:p>
          <a:r>
            <a:rPr lang="zh-TW" altLang="en-US" sz="2400" b="0" i="0" dirty="0">
              <a:latin typeface="Yuanti SC" panose="02010600040101010101" pitchFamily="2" charset="-122"/>
              <a:ea typeface="Yuanti SC" panose="02010600040101010101" pitchFamily="2" charset="-122"/>
            </a:rPr>
            <a:t>暴露於病原體</a:t>
          </a:r>
          <a:r>
            <a:rPr lang="zh-HK" altLang="en-US" sz="2400" b="0" i="0" dirty="0">
              <a:latin typeface="Yuanti SC" panose="02010600040101010101" pitchFamily="2" charset="-122"/>
              <a:ea typeface="Yuanti SC" panose="02010600040101010101" pitchFamily="2" charset="-122"/>
            </a:rPr>
            <a:t>並攜帶病原體的</a:t>
          </a:r>
          <a:r>
            <a:rPr lang="zh-HK" altLang="en-US" sz="2400" b="0" i="0" u="sng" dirty="0">
              <a:latin typeface="Yuanti SC" panose="02010600040101010101" pitchFamily="2" charset="-122"/>
              <a:ea typeface="Yuanti SC" panose="02010600040101010101" pitchFamily="2" charset="-122"/>
            </a:rPr>
            <a:t>人類或動物</a:t>
          </a:r>
          <a:endParaRPr lang="zh-HK" altLang="en-US" sz="2400" b="0" i="0" u="none" dirty="0">
            <a:latin typeface="Yuanti SC" panose="02010600040101010101" pitchFamily="2" charset="-122"/>
            <a:ea typeface="Yuanti SC" panose="02010600040101010101" pitchFamily="2" charset="-122"/>
          </a:endParaRPr>
        </a:p>
      </dgm:t>
    </dgm:pt>
    <dgm:pt modelId="{FFD614B8-E659-6940-AD7C-9577EC69E00D}" type="parTrans" cxnId="{1FD58316-0B51-9348-BAD1-AB7C3214FC19}">
      <dgm:prSet/>
      <dgm:spPr/>
      <dgm:t>
        <a:bodyPr/>
        <a:lstStyle/>
        <a:p>
          <a:endParaRPr lang="zh-TW" altLang="en-US" sz="2400" b="0" i="0">
            <a:latin typeface="Yuanti SC" panose="02010600040101010101" pitchFamily="2" charset="-122"/>
            <a:ea typeface="Yuanti SC" panose="02010600040101010101" pitchFamily="2" charset="-122"/>
          </a:endParaRPr>
        </a:p>
      </dgm:t>
    </dgm:pt>
    <dgm:pt modelId="{77845917-4DF3-7348-9BD0-251F60F05A50}" type="sibTrans" cxnId="{1FD58316-0B51-9348-BAD1-AB7C3214FC19}">
      <dgm:prSet/>
      <dgm:spPr/>
      <dgm:t>
        <a:bodyPr/>
        <a:lstStyle/>
        <a:p>
          <a:endParaRPr lang="zh-TW" altLang="en-US" sz="2400" b="0" i="0">
            <a:latin typeface="Yuanti SC" panose="02010600040101010101" pitchFamily="2" charset="-122"/>
            <a:ea typeface="Yuanti SC" panose="02010600040101010101" pitchFamily="2" charset="-122"/>
          </a:endParaRPr>
        </a:p>
      </dgm:t>
    </dgm:pt>
    <mc:AlternateContent xmlns:mc="http://schemas.openxmlformats.org/markup-compatibility/2006" xmlns:a14="http://schemas.microsoft.com/office/drawing/2010/main">
      <mc:Choice Requires="a14">
        <dgm:pt modelId="{D9CA97F0-4B89-7B4D-BE0F-B4ABF3CFCCA4}">
          <dgm:prSet custT="1"/>
          <dgm:spPr/>
          <dgm:t>
            <a:bodyPr/>
            <a:lstStyle/>
            <a:p>
              <a:r>
                <a:rPr lang="zh-TW" sz="3200" b="0" i="0" dirty="0">
                  <a:latin typeface="Yuanti SC" panose="02010600040101010101" pitchFamily="2" charset="-122"/>
                  <a:ea typeface="Yuanti SC" panose="02010600040101010101" pitchFamily="2" charset="-122"/>
                </a:rPr>
                <a:t>感染</a:t>
              </a:r>
              <a14:m>
                <m:oMath xmlns:m="http://schemas.openxmlformats.org/officeDocument/2006/math">
                  <m:r>
                    <a:rPr lang="zh-TW" altLang="en-US" sz="3200" b="0" i="0">
                      <a:latin typeface="Cambria Math" panose="02040503050406030204" pitchFamily="18" charset="0"/>
                      <a:ea typeface="+mj-ea"/>
                    </a:rPr>
                    <m:t>≠</m:t>
                  </m:r>
                </m:oMath>
              </a14:m>
              <a:r>
                <a:rPr lang="zh-TW" sz="3200" b="0" i="0" dirty="0">
                  <a:latin typeface="Yuanti SC" panose="02010600040101010101" pitchFamily="2" charset="-122"/>
                  <a:ea typeface="Yuanti SC" panose="02010600040101010101" pitchFamily="2" charset="-122"/>
                </a:rPr>
                <a:t>生病</a:t>
              </a:r>
              <a:endParaRPr lang="zh-HK" sz="3200" b="0" i="0" dirty="0">
                <a:latin typeface="Yuanti SC" panose="02010600040101010101" pitchFamily="2" charset="-122"/>
                <a:ea typeface="Yuanti SC" panose="02010600040101010101" pitchFamily="2" charset="-122"/>
              </a:endParaRPr>
            </a:p>
          </dgm:t>
        </dgm:pt>
      </mc:Choice>
      <mc:Fallback xmlns="">
        <dgm:pt modelId="{D9CA97F0-4B89-7B4D-BE0F-B4ABF3CFCCA4}">
          <dgm:prSet custT="1"/>
          <dgm:spPr/>
          <dgm:t>
            <a:bodyPr/>
            <a:lstStyle/>
            <a:p>
              <a:r>
                <a:rPr lang="zh-TW" sz="3200" b="0" i="0" dirty="0">
                  <a:latin typeface="Yuanti SC" panose="02010600040101010101" pitchFamily="2" charset="-122"/>
                  <a:ea typeface="Yuanti SC" panose="02010600040101010101" pitchFamily="2" charset="-122"/>
                </a:rPr>
                <a:t>感染</a:t>
              </a:r>
              <a:r>
                <a:rPr lang="zh-TW" altLang="en-US" sz="3200" b="0" i="0">
                  <a:latin typeface="Cambria Math" panose="02040503050406030204" pitchFamily="18" charset="0"/>
                  <a:ea typeface="+mj-ea"/>
                </a:rPr>
                <a:t>≠</a:t>
              </a:r>
              <a:r>
                <a:rPr lang="zh-TW" sz="3200" b="0" i="0" dirty="0">
                  <a:latin typeface="Yuanti SC" panose="02010600040101010101" pitchFamily="2" charset="-122"/>
                  <a:ea typeface="Yuanti SC" panose="02010600040101010101" pitchFamily="2" charset="-122"/>
                </a:rPr>
                <a:t>生病</a:t>
              </a:r>
              <a:endParaRPr lang="zh-HK" sz="3200" b="0" i="0" dirty="0">
                <a:latin typeface="Yuanti SC" panose="02010600040101010101" pitchFamily="2" charset="-122"/>
                <a:ea typeface="Yuanti SC" panose="02010600040101010101" pitchFamily="2" charset="-122"/>
              </a:endParaRPr>
            </a:p>
          </dgm:t>
        </dgm:pt>
      </mc:Fallback>
    </mc:AlternateContent>
    <dgm:pt modelId="{4FDB12A3-C968-294E-9A8B-855DF43DDA22}" type="parTrans" cxnId="{589B434B-9916-A847-958A-AD99C0A99734}">
      <dgm:prSet/>
      <dgm:spPr/>
      <dgm:t>
        <a:bodyPr/>
        <a:lstStyle/>
        <a:p>
          <a:endParaRPr lang="zh-TW" altLang="en-US" sz="2400" b="0" i="0">
            <a:latin typeface="Yuanti SC" panose="02010600040101010101" pitchFamily="2" charset="-122"/>
            <a:ea typeface="Yuanti SC" panose="02010600040101010101" pitchFamily="2" charset="-122"/>
          </a:endParaRPr>
        </a:p>
      </dgm:t>
    </dgm:pt>
    <dgm:pt modelId="{DF96B7CF-4C45-3146-8B8D-FBD05E2D9A8A}" type="sibTrans" cxnId="{589B434B-9916-A847-958A-AD99C0A99734}">
      <dgm:prSet/>
      <dgm:spPr/>
      <dgm:t>
        <a:bodyPr/>
        <a:lstStyle/>
        <a:p>
          <a:endParaRPr lang="zh-TW" altLang="en-US" sz="2400" b="0" i="0">
            <a:latin typeface="Yuanti SC" panose="02010600040101010101" pitchFamily="2" charset="-122"/>
            <a:ea typeface="Yuanti SC" panose="02010600040101010101" pitchFamily="2" charset="-122"/>
          </a:endParaRPr>
        </a:p>
      </dgm:t>
    </dgm:pt>
    <dgm:pt modelId="{8204D883-FF99-3841-8385-CB304B0B84F4}">
      <dgm:prSet custT="1"/>
      <dgm:spPr/>
      <dgm:t>
        <a:bodyPr/>
        <a:lstStyle/>
        <a:p>
          <a:r>
            <a:rPr lang="zh-TW" altLang="en-US" sz="2400" b="0" i="0" dirty="0">
              <a:latin typeface="Yuanti SC Light" panose="02010600040101010101" pitchFamily="2" charset="-122"/>
              <a:ea typeface="Yuanti SC Light" panose="02010600040101010101" pitchFamily="2" charset="-122"/>
            </a:rPr>
            <a:t>感染僅指病原體入侵宿主的身體組織，受感染者未必一定會出現臨床病徵，會否發病也視乎宿主的免疫力。有些人較容易在受感染後發病，例如幼兒及長期病患者因身體免疫力不足，較易出現併發症。感染水痘的成年人亦比兒童更易出現嚴重併發症。其他影響因素包括病原體的劑量和宿主的性別、社經地位、行為風險因素及易受感染的程度</a:t>
          </a:r>
          <a:endParaRPr lang="zh-HK" sz="2400" b="0" i="0" dirty="0">
            <a:latin typeface="Yuanti SC Light" panose="02010600040101010101" pitchFamily="2" charset="-122"/>
            <a:ea typeface="Yuanti SC Light" panose="02010600040101010101" pitchFamily="2" charset="-122"/>
          </a:endParaRPr>
        </a:p>
      </dgm:t>
    </dgm:pt>
    <dgm:pt modelId="{BE24B1A5-37CF-5F4A-9E6F-2DDFA3B8FFF3}" type="parTrans" cxnId="{745E6668-03D3-E347-A7E0-07D17663971B}">
      <dgm:prSet/>
      <dgm:spPr/>
      <dgm:t>
        <a:bodyPr/>
        <a:lstStyle/>
        <a:p>
          <a:endParaRPr lang="zh-TW" altLang="en-US" sz="2400" b="0" i="0">
            <a:latin typeface="Yuanti SC" panose="02010600040101010101" pitchFamily="2" charset="-122"/>
            <a:ea typeface="Yuanti SC" panose="02010600040101010101" pitchFamily="2" charset="-122"/>
          </a:endParaRPr>
        </a:p>
      </dgm:t>
    </dgm:pt>
    <dgm:pt modelId="{0E51F66D-A7E8-AE4C-9DDE-AC1D674C0C81}" type="sibTrans" cxnId="{745E6668-03D3-E347-A7E0-07D17663971B}">
      <dgm:prSet/>
      <dgm:spPr/>
      <dgm:t>
        <a:bodyPr/>
        <a:lstStyle/>
        <a:p>
          <a:endParaRPr lang="zh-TW" altLang="en-US" sz="2400" b="0" i="0">
            <a:latin typeface="Yuanti SC" panose="02010600040101010101" pitchFamily="2" charset="-122"/>
            <a:ea typeface="Yuanti SC" panose="02010600040101010101" pitchFamily="2" charset="-122"/>
          </a:endParaRPr>
        </a:p>
      </dgm:t>
    </dgm:pt>
    <dgm:pt modelId="{905ED11E-3556-8C45-A736-BE50EE2FA6BC}" type="pres">
      <dgm:prSet presAssocID="{7EDDC009-34B1-A04A-B70C-8004DF3E043C}" presName="linear" presStyleCnt="0">
        <dgm:presLayoutVars>
          <dgm:animLvl val="lvl"/>
          <dgm:resizeHandles val="exact"/>
        </dgm:presLayoutVars>
      </dgm:prSet>
      <dgm:spPr/>
      <dgm:t>
        <a:bodyPr/>
        <a:lstStyle/>
        <a:p>
          <a:endParaRPr lang="zh-TW" altLang="en-US"/>
        </a:p>
      </dgm:t>
    </dgm:pt>
    <dgm:pt modelId="{3A5FB3DC-17CD-5A4B-9113-C0F35A4629F3}" type="pres">
      <dgm:prSet presAssocID="{8E4C11C1-7FC5-734F-83C1-F811EDA1A2FA}" presName="parentText" presStyleLbl="node1" presStyleIdx="0" presStyleCnt="2" custLinFactNeighborX="0" custLinFactNeighborY="-12934">
        <dgm:presLayoutVars>
          <dgm:chMax val="0"/>
          <dgm:bulletEnabled val="1"/>
        </dgm:presLayoutVars>
      </dgm:prSet>
      <dgm:spPr/>
      <dgm:t>
        <a:bodyPr/>
        <a:lstStyle/>
        <a:p>
          <a:endParaRPr lang="zh-TW" altLang="en-US"/>
        </a:p>
      </dgm:t>
    </dgm:pt>
    <dgm:pt modelId="{1E1AB84C-9F5A-964B-BF69-AC5CAF5796BD}" type="pres">
      <dgm:prSet presAssocID="{8E4C11C1-7FC5-734F-83C1-F811EDA1A2FA}" presName="childText" presStyleLbl="revTx" presStyleIdx="0" presStyleCnt="2">
        <dgm:presLayoutVars>
          <dgm:bulletEnabled val="1"/>
        </dgm:presLayoutVars>
      </dgm:prSet>
      <dgm:spPr/>
      <dgm:t>
        <a:bodyPr/>
        <a:lstStyle/>
        <a:p>
          <a:endParaRPr lang="zh-TW" altLang="en-US"/>
        </a:p>
      </dgm:t>
    </dgm:pt>
    <dgm:pt modelId="{85CBCCB5-4A28-EA42-ACD3-E28C4C47E9DF}" type="pres">
      <dgm:prSet presAssocID="{D9CA97F0-4B89-7B4D-BE0F-B4ABF3CFCCA4}" presName="parentText" presStyleLbl="node1" presStyleIdx="1" presStyleCnt="2">
        <dgm:presLayoutVars>
          <dgm:chMax val="0"/>
          <dgm:bulletEnabled val="1"/>
        </dgm:presLayoutVars>
      </dgm:prSet>
      <dgm:spPr/>
      <dgm:t>
        <a:bodyPr/>
        <a:lstStyle/>
        <a:p>
          <a:endParaRPr lang="zh-TW" altLang="en-US"/>
        </a:p>
      </dgm:t>
    </dgm:pt>
    <dgm:pt modelId="{C23D653A-7C4A-8F4E-898A-A488309C6025}" type="pres">
      <dgm:prSet presAssocID="{D9CA97F0-4B89-7B4D-BE0F-B4ABF3CFCCA4}" presName="childText" presStyleLbl="revTx" presStyleIdx="1" presStyleCnt="2">
        <dgm:presLayoutVars>
          <dgm:bulletEnabled val="1"/>
        </dgm:presLayoutVars>
      </dgm:prSet>
      <dgm:spPr/>
      <dgm:t>
        <a:bodyPr/>
        <a:lstStyle/>
        <a:p>
          <a:endParaRPr lang="zh-TW" altLang="en-US"/>
        </a:p>
      </dgm:t>
    </dgm:pt>
  </dgm:ptLst>
  <dgm:cxnLst>
    <dgm:cxn modelId="{745E6668-03D3-E347-A7E0-07D17663971B}" srcId="{D9CA97F0-4B89-7B4D-BE0F-B4ABF3CFCCA4}" destId="{8204D883-FF99-3841-8385-CB304B0B84F4}" srcOrd="0" destOrd="0" parTransId="{BE24B1A5-37CF-5F4A-9E6F-2DDFA3B8FFF3}" sibTransId="{0E51F66D-A7E8-AE4C-9DDE-AC1D674C0C81}"/>
    <dgm:cxn modelId="{1FD58316-0B51-9348-BAD1-AB7C3214FC19}" srcId="{8E4C11C1-7FC5-734F-83C1-F811EDA1A2FA}" destId="{22363765-485F-D247-B162-EC96C2792BDB}" srcOrd="0" destOrd="0" parTransId="{FFD614B8-E659-6940-AD7C-9577EC69E00D}" sibTransId="{77845917-4DF3-7348-9BD0-251F60F05A50}"/>
    <dgm:cxn modelId="{701C38A0-FF1D-D343-BB66-D04BF0D137AD}" type="presOf" srcId="{7EDDC009-34B1-A04A-B70C-8004DF3E043C}" destId="{905ED11E-3556-8C45-A736-BE50EE2FA6BC}" srcOrd="0" destOrd="0" presId="urn:microsoft.com/office/officeart/2005/8/layout/vList2"/>
    <dgm:cxn modelId="{640D8B3C-E9E2-3042-AFAE-851149D34746}" type="presOf" srcId="{8E4C11C1-7FC5-734F-83C1-F811EDA1A2FA}" destId="{3A5FB3DC-17CD-5A4B-9113-C0F35A4629F3}" srcOrd="0" destOrd="0" presId="urn:microsoft.com/office/officeart/2005/8/layout/vList2"/>
    <dgm:cxn modelId="{E235ADDC-67A4-CB42-B125-AF964BE9C974}" srcId="{7EDDC009-34B1-A04A-B70C-8004DF3E043C}" destId="{8E4C11C1-7FC5-734F-83C1-F811EDA1A2FA}" srcOrd="0" destOrd="0" parTransId="{375776CB-5262-B947-B158-EE845430DBC5}" sibTransId="{384AC4FD-6630-F548-BDCF-074A7511AF06}"/>
    <dgm:cxn modelId="{589B434B-9916-A847-958A-AD99C0A99734}" srcId="{7EDDC009-34B1-A04A-B70C-8004DF3E043C}" destId="{D9CA97F0-4B89-7B4D-BE0F-B4ABF3CFCCA4}" srcOrd="1" destOrd="0" parTransId="{4FDB12A3-C968-294E-9A8B-855DF43DDA22}" sibTransId="{DF96B7CF-4C45-3146-8B8D-FBD05E2D9A8A}"/>
    <dgm:cxn modelId="{421E3936-5429-124E-9B62-CEF2B4835BA4}" type="presOf" srcId="{22363765-485F-D247-B162-EC96C2792BDB}" destId="{1E1AB84C-9F5A-964B-BF69-AC5CAF5796BD}" srcOrd="0" destOrd="0" presId="urn:microsoft.com/office/officeart/2005/8/layout/vList2"/>
    <dgm:cxn modelId="{656FF91F-5471-064F-AABF-4B9B7C9842E2}" type="presOf" srcId="{D9CA97F0-4B89-7B4D-BE0F-B4ABF3CFCCA4}" destId="{85CBCCB5-4A28-EA42-ACD3-E28C4C47E9DF}" srcOrd="0" destOrd="0" presId="urn:microsoft.com/office/officeart/2005/8/layout/vList2"/>
    <dgm:cxn modelId="{9F8E0273-9F80-AD45-9158-1DD1622BA213}" type="presOf" srcId="{8204D883-FF99-3841-8385-CB304B0B84F4}" destId="{C23D653A-7C4A-8F4E-898A-A488309C6025}" srcOrd="0" destOrd="0" presId="urn:microsoft.com/office/officeart/2005/8/layout/vList2"/>
    <dgm:cxn modelId="{FF8FF332-44AD-E342-8545-5F12F6D6C59B}" type="presParOf" srcId="{905ED11E-3556-8C45-A736-BE50EE2FA6BC}" destId="{3A5FB3DC-17CD-5A4B-9113-C0F35A4629F3}" srcOrd="0" destOrd="0" presId="urn:microsoft.com/office/officeart/2005/8/layout/vList2"/>
    <dgm:cxn modelId="{C968BACE-2703-6D40-B226-BE751E686575}" type="presParOf" srcId="{905ED11E-3556-8C45-A736-BE50EE2FA6BC}" destId="{1E1AB84C-9F5A-964B-BF69-AC5CAF5796BD}" srcOrd="1" destOrd="0" presId="urn:microsoft.com/office/officeart/2005/8/layout/vList2"/>
    <dgm:cxn modelId="{829B35C2-1B76-BC41-B6FB-68EAD22B87F3}" type="presParOf" srcId="{905ED11E-3556-8C45-A736-BE50EE2FA6BC}" destId="{85CBCCB5-4A28-EA42-ACD3-E28C4C47E9DF}" srcOrd="2" destOrd="0" presId="urn:microsoft.com/office/officeart/2005/8/layout/vList2"/>
    <dgm:cxn modelId="{09C60AC0-963F-6F41-9983-BE1024686FE1}" type="presParOf" srcId="{905ED11E-3556-8C45-A736-BE50EE2FA6BC}" destId="{C23D653A-7C4A-8F4E-898A-A488309C6025}" srcOrd="3"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0.xml><?xml version="1.0" encoding="utf-8"?>
<dgm:dataModel xmlns:dgm="http://schemas.openxmlformats.org/drawingml/2006/diagram" xmlns:a="http://schemas.openxmlformats.org/drawingml/2006/main">
  <dgm:ptLst>
    <dgm:pt modelId="{7EDDC009-34B1-A04A-B70C-8004DF3E043C}" type="doc">
      <dgm:prSet loTypeId="urn:microsoft.com/office/officeart/2005/8/layout/vList2" loCatId="list" qsTypeId="urn:microsoft.com/office/officeart/2005/8/quickstyle/simple1" qsCatId="simple" csTypeId="urn:microsoft.com/office/officeart/2005/8/colors/colorful1#1" csCatId="colorful" phldr="1"/>
      <dgm:spPr/>
      <dgm:t>
        <a:bodyPr/>
        <a:lstStyle/>
        <a:p>
          <a:endParaRPr lang="zh-TW" altLang="en-US"/>
        </a:p>
      </dgm:t>
    </dgm:pt>
    <dgm:pt modelId="{8E4C11C1-7FC5-734F-83C1-F811EDA1A2FA}">
      <dgm:prSet custT="1"/>
      <dgm:spPr/>
      <dgm:t>
        <a:bodyPr/>
        <a:lstStyle/>
        <a:p>
          <a:r>
            <a:rPr lang="zh-HK" altLang="en-US" sz="3200" b="0" i="0" dirty="0">
              <a:latin typeface="Yuanti SC" panose="02010600040101010101" pitchFamily="2" charset="-122"/>
              <a:ea typeface="Yuanti SC" panose="02010600040101010101" pitchFamily="2" charset="-122"/>
            </a:rPr>
            <a:t>誰是宿主？</a:t>
          </a:r>
        </a:p>
      </dgm:t>
    </dgm:pt>
    <dgm:pt modelId="{375776CB-5262-B947-B158-EE845430DBC5}" type="parTrans" cxnId="{E235ADDC-67A4-CB42-B125-AF964BE9C974}">
      <dgm:prSet/>
      <dgm:spPr/>
      <dgm:t>
        <a:bodyPr/>
        <a:lstStyle/>
        <a:p>
          <a:endParaRPr lang="zh-TW" altLang="en-US" sz="2400" b="0" i="0">
            <a:latin typeface="Yuanti SC" panose="02010600040101010101" pitchFamily="2" charset="-122"/>
            <a:ea typeface="Yuanti SC" panose="02010600040101010101" pitchFamily="2" charset="-122"/>
          </a:endParaRPr>
        </a:p>
      </dgm:t>
    </dgm:pt>
    <dgm:pt modelId="{384AC4FD-6630-F548-BDCF-074A7511AF06}" type="sibTrans" cxnId="{E235ADDC-67A4-CB42-B125-AF964BE9C974}">
      <dgm:prSet/>
      <dgm:spPr/>
      <dgm:t>
        <a:bodyPr/>
        <a:lstStyle/>
        <a:p>
          <a:endParaRPr lang="zh-TW" altLang="en-US" sz="2400" b="0" i="0">
            <a:latin typeface="Yuanti SC" panose="02010600040101010101" pitchFamily="2" charset="-122"/>
            <a:ea typeface="Yuanti SC" panose="02010600040101010101" pitchFamily="2" charset="-122"/>
          </a:endParaRPr>
        </a:p>
      </dgm:t>
    </dgm:pt>
    <dgm:pt modelId="{22363765-485F-D247-B162-EC96C2792BDB}">
      <dgm:prSet custT="1"/>
      <dgm:spPr/>
      <dgm:t>
        <a:bodyPr/>
        <a:lstStyle/>
        <a:p>
          <a:r>
            <a:rPr lang="zh-TW" altLang="en-US" sz="2400" b="0" i="0" dirty="0">
              <a:latin typeface="Yuanti SC" panose="02010600040101010101" pitchFamily="2" charset="-122"/>
              <a:ea typeface="Yuanti SC" panose="02010600040101010101" pitchFamily="2" charset="-122"/>
            </a:rPr>
            <a:t>暴露於病原體</a:t>
          </a:r>
          <a:r>
            <a:rPr lang="zh-HK" altLang="en-US" sz="2400" b="0" i="0" dirty="0">
              <a:latin typeface="Yuanti SC" panose="02010600040101010101" pitchFamily="2" charset="-122"/>
              <a:ea typeface="Yuanti SC" panose="02010600040101010101" pitchFamily="2" charset="-122"/>
            </a:rPr>
            <a:t>並攜帶病原體的</a:t>
          </a:r>
          <a:r>
            <a:rPr lang="zh-HK" altLang="en-US" sz="2400" b="0" i="0" u="sng" dirty="0">
              <a:latin typeface="Yuanti SC" panose="02010600040101010101" pitchFamily="2" charset="-122"/>
              <a:ea typeface="Yuanti SC" panose="02010600040101010101" pitchFamily="2" charset="-122"/>
            </a:rPr>
            <a:t>人類或動物</a:t>
          </a:r>
          <a:endParaRPr lang="zh-HK" altLang="en-US" sz="2400" b="0" i="0" u="none" dirty="0">
            <a:latin typeface="Yuanti SC" panose="02010600040101010101" pitchFamily="2" charset="-122"/>
            <a:ea typeface="Yuanti SC" panose="02010600040101010101" pitchFamily="2" charset="-122"/>
          </a:endParaRPr>
        </a:p>
      </dgm:t>
    </dgm:pt>
    <dgm:pt modelId="{FFD614B8-E659-6940-AD7C-9577EC69E00D}" type="parTrans" cxnId="{1FD58316-0B51-9348-BAD1-AB7C3214FC19}">
      <dgm:prSet/>
      <dgm:spPr/>
      <dgm:t>
        <a:bodyPr/>
        <a:lstStyle/>
        <a:p>
          <a:endParaRPr lang="zh-TW" altLang="en-US" sz="2400" b="0" i="0">
            <a:latin typeface="Yuanti SC" panose="02010600040101010101" pitchFamily="2" charset="-122"/>
            <a:ea typeface="Yuanti SC" panose="02010600040101010101" pitchFamily="2" charset="-122"/>
          </a:endParaRPr>
        </a:p>
      </dgm:t>
    </dgm:pt>
    <dgm:pt modelId="{77845917-4DF3-7348-9BD0-251F60F05A50}" type="sibTrans" cxnId="{1FD58316-0B51-9348-BAD1-AB7C3214FC19}">
      <dgm:prSet/>
      <dgm:spPr/>
      <dgm:t>
        <a:bodyPr/>
        <a:lstStyle/>
        <a:p>
          <a:endParaRPr lang="zh-TW" altLang="en-US" sz="2400" b="0" i="0">
            <a:latin typeface="Yuanti SC" panose="02010600040101010101" pitchFamily="2" charset="-122"/>
            <a:ea typeface="Yuanti SC" panose="02010600040101010101" pitchFamily="2" charset="-122"/>
          </a:endParaRPr>
        </a:p>
      </dgm:t>
    </dgm:pt>
    <dgm:pt modelId="{D9CA97F0-4B89-7B4D-BE0F-B4ABF3CFCCA4}">
      <dgm:prSet custT="1"/>
      <dgm:spPr>
        <a:blipFill>
          <a:blip xmlns:r="http://schemas.openxmlformats.org/officeDocument/2006/relationships" r:embed="rId1"/>
          <a:stretch>
            <a:fillRect l="-1994" t="-11842" b="-23684"/>
          </a:stretch>
        </a:blipFill>
      </dgm:spPr>
      <dgm:t>
        <a:bodyPr/>
        <a:lstStyle/>
        <a:p>
          <a:r>
            <a:rPr lang="zh-HK" altLang="en-US">
              <a:noFill/>
            </a:rPr>
            <a:t> </a:t>
          </a:r>
        </a:p>
      </dgm:t>
    </dgm:pt>
    <dgm:pt modelId="{4FDB12A3-C968-294E-9A8B-855DF43DDA22}" type="parTrans" cxnId="{589B434B-9916-A847-958A-AD99C0A99734}">
      <dgm:prSet/>
      <dgm:spPr/>
      <dgm:t>
        <a:bodyPr/>
        <a:lstStyle/>
        <a:p>
          <a:endParaRPr lang="zh-TW" altLang="en-US" sz="2400" b="0" i="0">
            <a:latin typeface="Yuanti SC" panose="02010600040101010101" pitchFamily="2" charset="-122"/>
            <a:ea typeface="Yuanti SC" panose="02010600040101010101" pitchFamily="2" charset="-122"/>
          </a:endParaRPr>
        </a:p>
      </dgm:t>
    </dgm:pt>
    <dgm:pt modelId="{DF96B7CF-4C45-3146-8B8D-FBD05E2D9A8A}" type="sibTrans" cxnId="{589B434B-9916-A847-958A-AD99C0A99734}">
      <dgm:prSet/>
      <dgm:spPr/>
      <dgm:t>
        <a:bodyPr/>
        <a:lstStyle/>
        <a:p>
          <a:endParaRPr lang="zh-TW" altLang="en-US" sz="2400" b="0" i="0">
            <a:latin typeface="Yuanti SC" panose="02010600040101010101" pitchFamily="2" charset="-122"/>
            <a:ea typeface="Yuanti SC" panose="02010600040101010101" pitchFamily="2" charset="-122"/>
          </a:endParaRPr>
        </a:p>
      </dgm:t>
    </dgm:pt>
    <dgm:pt modelId="{8204D883-FF99-3841-8385-CB304B0B84F4}">
      <dgm:prSet custT="1"/>
      <dgm:spPr/>
      <dgm:t>
        <a:bodyPr/>
        <a:lstStyle/>
        <a:p>
          <a:r>
            <a:rPr lang="zh-TW" altLang="en-US" sz="2400" b="0" i="0" dirty="0">
              <a:latin typeface="Yuanti SC Light" panose="02010600040101010101" pitchFamily="2" charset="-122"/>
              <a:ea typeface="Yuanti SC Light" panose="02010600040101010101" pitchFamily="2" charset="-122"/>
            </a:rPr>
            <a:t>感染僅指病原體入侵宿主的身體組織，受感染者未必一定會出現臨床病徵，會否發病也視乎宿主的免疫力。有些人較容易在受感染後發病，例如幼兒及長期病患者因身體免疫力不足，較易出現併發症。感染水痘的成年人亦比兒童更易出現嚴重併發症。其他影響因素包括病原體的劑量和宿主的性別、社經地位、行為風險因素及易受感染的程度</a:t>
          </a:r>
          <a:endParaRPr lang="zh-HK" sz="2400" b="0" i="0" dirty="0">
            <a:latin typeface="Yuanti SC Light" panose="02010600040101010101" pitchFamily="2" charset="-122"/>
            <a:ea typeface="Yuanti SC Light" panose="02010600040101010101" pitchFamily="2" charset="-122"/>
          </a:endParaRPr>
        </a:p>
      </dgm:t>
    </dgm:pt>
    <dgm:pt modelId="{BE24B1A5-37CF-5F4A-9E6F-2DDFA3B8FFF3}" type="parTrans" cxnId="{745E6668-03D3-E347-A7E0-07D17663971B}">
      <dgm:prSet/>
      <dgm:spPr/>
      <dgm:t>
        <a:bodyPr/>
        <a:lstStyle/>
        <a:p>
          <a:endParaRPr lang="zh-TW" altLang="en-US" sz="2400" b="0" i="0">
            <a:latin typeface="Yuanti SC" panose="02010600040101010101" pitchFamily="2" charset="-122"/>
            <a:ea typeface="Yuanti SC" panose="02010600040101010101" pitchFamily="2" charset="-122"/>
          </a:endParaRPr>
        </a:p>
      </dgm:t>
    </dgm:pt>
    <dgm:pt modelId="{0E51F66D-A7E8-AE4C-9DDE-AC1D674C0C81}" type="sibTrans" cxnId="{745E6668-03D3-E347-A7E0-07D17663971B}">
      <dgm:prSet/>
      <dgm:spPr/>
      <dgm:t>
        <a:bodyPr/>
        <a:lstStyle/>
        <a:p>
          <a:endParaRPr lang="zh-TW" altLang="en-US" sz="2400" b="0" i="0">
            <a:latin typeface="Yuanti SC" panose="02010600040101010101" pitchFamily="2" charset="-122"/>
            <a:ea typeface="Yuanti SC" panose="02010600040101010101" pitchFamily="2" charset="-122"/>
          </a:endParaRPr>
        </a:p>
      </dgm:t>
    </dgm:pt>
    <dgm:pt modelId="{905ED11E-3556-8C45-A736-BE50EE2FA6BC}" type="pres">
      <dgm:prSet presAssocID="{7EDDC009-34B1-A04A-B70C-8004DF3E043C}" presName="linear" presStyleCnt="0">
        <dgm:presLayoutVars>
          <dgm:animLvl val="lvl"/>
          <dgm:resizeHandles val="exact"/>
        </dgm:presLayoutVars>
      </dgm:prSet>
      <dgm:spPr/>
      <dgm:t>
        <a:bodyPr/>
        <a:lstStyle/>
        <a:p>
          <a:endParaRPr lang="zh-TW" altLang="en-US"/>
        </a:p>
      </dgm:t>
    </dgm:pt>
    <dgm:pt modelId="{3A5FB3DC-17CD-5A4B-9113-C0F35A4629F3}" type="pres">
      <dgm:prSet presAssocID="{8E4C11C1-7FC5-734F-83C1-F811EDA1A2FA}" presName="parentText" presStyleLbl="node1" presStyleIdx="0" presStyleCnt="2" custLinFactNeighborX="0" custLinFactNeighborY="-12934">
        <dgm:presLayoutVars>
          <dgm:chMax val="0"/>
          <dgm:bulletEnabled val="1"/>
        </dgm:presLayoutVars>
      </dgm:prSet>
      <dgm:spPr/>
      <dgm:t>
        <a:bodyPr/>
        <a:lstStyle/>
        <a:p>
          <a:endParaRPr lang="zh-TW" altLang="en-US"/>
        </a:p>
      </dgm:t>
    </dgm:pt>
    <dgm:pt modelId="{1E1AB84C-9F5A-964B-BF69-AC5CAF5796BD}" type="pres">
      <dgm:prSet presAssocID="{8E4C11C1-7FC5-734F-83C1-F811EDA1A2FA}" presName="childText" presStyleLbl="revTx" presStyleIdx="0" presStyleCnt="2">
        <dgm:presLayoutVars>
          <dgm:bulletEnabled val="1"/>
        </dgm:presLayoutVars>
      </dgm:prSet>
      <dgm:spPr/>
      <dgm:t>
        <a:bodyPr/>
        <a:lstStyle/>
        <a:p>
          <a:endParaRPr lang="zh-TW" altLang="en-US"/>
        </a:p>
      </dgm:t>
    </dgm:pt>
    <dgm:pt modelId="{85CBCCB5-4A28-EA42-ACD3-E28C4C47E9DF}" type="pres">
      <dgm:prSet presAssocID="{D9CA97F0-4B89-7B4D-BE0F-B4ABF3CFCCA4}" presName="parentText" presStyleLbl="node1" presStyleIdx="1" presStyleCnt="2">
        <dgm:presLayoutVars>
          <dgm:chMax val="0"/>
          <dgm:bulletEnabled val="1"/>
        </dgm:presLayoutVars>
      </dgm:prSet>
      <dgm:spPr/>
      <dgm:t>
        <a:bodyPr/>
        <a:lstStyle/>
        <a:p>
          <a:endParaRPr lang="zh-TW" altLang="en-US"/>
        </a:p>
      </dgm:t>
    </dgm:pt>
    <dgm:pt modelId="{C23D653A-7C4A-8F4E-898A-A488309C6025}" type="pres">
      <dgm:prSet presAssocID="{D9CA97F0-4B89-7B4D-BE0F-B4ABF3CFCCA4}" presName="childText" presStyleLbl="revTx" presStyleIdx="1" presStyleCnt="2">
        <dgm:presLayoutVars>
          <dgm:bulletEnabled val="1"/>
        </dgm:presLayoutVars>
      </dgm:prSet>
      <dgm:spPr/>
      <dgm:t>
        <a:bodyPr/>
        <a:lstStyle/>
        <a:p>
          <a:endParaRPr lang="zh-TW" altLang="en-US"/>
        </a:p>
      </dgm:t>
    </dgm:pt>
  </dgm:ptLst>
  <dgm:cxnLst>
    <dgm:cxn modelId="{421E3936-5429-124E-9B62-CEF2B4835BA4}" type="presOf" srcId="{22363765-485F-D247-B162-EC96C2792BDB}" destId="{1E1AB84C-9F5A-964B-BF69-AC5CAF5796BD}" srcOrd="0" destOrd="0" presId="urn:microsoft.com/office/officeart/2005/8/layout/vList2"/>
    <dgm:cxn modelId="{E235ADDC-67A4-CB42-B125-AF964BE9C974}" srcId="{7EDDC009-34B1-A04A-B70C-8004DF3E043C}" destId="{8E4C11C1-7FC5-734F-83C1-F811EDA1A2FA}" srcOrd="0" destOrd="0" parTransId="{375776CB-5262-B947-B158-EE845430DBC5}" sibTransId="{384AC4FD-6630-F548-BDCF-074A7511AF06}"/>
    <dgm:cxn modelId="{640D8B3C-E9E2-3042-AFAE-851149D34746}" type="presOf" srcId="{8E4C11C1-7FC5-734F-83C1-F811EDA1A2FA}" destId="{3A5FB3DC-17CD-5A4B-9113-C0F35A4629F3}" srcOrd="0" destOrd="0" presId="urn:microsoft.com/office/officeart/2005/8/layout/vList2"/>
    <dgm:cxn modelId="{9F8E0273-9F80-AD45-9158-1DD1622BA213}" type="presOf" srcId="{8204D883-FF99-3841-8385-CB304B0B84F4}" destId="{C23D653A-7C4A-8F4E-898A-A488309C6025}" srcOrd="0" destOrd="0" presId="urn:microsoft.com/office/officeart/2005/8/layout/vList2"/>
    <dgm:cxn modelId="{701C38A0-FF1D-D343-BB66-D04BF0D137AD}" type="presOf" srcId="{7EDDC009-34B1-A04A-B70C-8004DF3E043C}" destId="{905ED11E-3556-8C45-A736-BE50EE2FA6BC}" srcOrd="0" destOrd="0" presId="urn:microsoft.com/office/officeart/2005/8/layout/vList2"/>
    <dgm:cxn modelId="{1FD58316-0B51-9348-BAD1-AB7C3214FC19}" srcId="{8E4C11C1-7FC5-734F-83C1-F811EDA1A2FA}" destId="{22363765-485F-D247-B162-EC96C2792BDB}" srcOrd="0" destOrd="0" parTransId="{FFD614B8-E659-6940-AD7C-9577EC69E00D}" sibTransId="{77845917-4DF3-7348-9BD0-251F60F05A50}"/>
    <dgm:cxn modelId="{745E6668-03D3-E347-A7E0-07D17663971B}" srcId="{D9CA97F0-4B89-7B4D-BE0F-B4ABF3CFCCA4}" destId="{8204D883-FF99-3841-8385-CB304B0B84F4}" srcOrd="0" destOrd="0" parTransId="{BE24B1A5-37CF-5F4A-9E6F-2DDFA3B8FFF3}" sibTransId="{0E51F66D-A7E8-AE4C-9DDE-AC1D674C0C81}"/>
    <dgm:cxn modelId="{656FF91F-5471-064F-AABF-4B9B7C9842E2}" type="presOf" srcId="{D9CA97F0-4B89-7B4D-BE0F-B4ABF3CFCCA4}" destId="{85CBCCB5-4A28-EA42-ACD3-E28C4C47E9DF}" srcOrd="0" destOrd="0" presId="urn:microsoft.com/office/officeart/2005/8/layout/vList2"/>
    <dgm:cxn modelId="{589B434B-9916-A847-958A-AD99C0A99734}" srcId="{7EDDC009-34B1-A04A-B70C-8004DF3E043C}" destId="{D9CA97F0-4B89-7B4D-BE0F-B4ABF3CFCCA4}" srcOrd="1" destOrd="0" parTransId="{4FDB12A3-C968-294E-9A8B-855DF43DDA22}" sibTransId="{DF96B7CF-4C45-3146-8B8D-FBD05E2D9A8A}"/>
    <dgm:cxn modelId="{FF8FF332-44AD-E342-8545-5F12F6D6C59B}" type="presParOf" srcId="{905ED11E-3556-8C45-A736-BE50EE2FA6BC}" destId="{3A5FB3DC-17CD-5A4B-9113-C0F35A4629F3}" srcOrd="0" destOrd="0" presId="urn:microsoft.com/office/officeart/2005/8/layout/vList2"/>
    <dgm:cxn modelId="{C968BACE-2703-6D40-B226-BE751E686575}" type="presParOf" srcId="{905ED11E-3556-8C45-A736-BE50EE2FA6BC}" destId="{1E1AB84C-9F5A-964B-BF69-AC5CAF5796BD}" srcOrd="1" destOrd="0" presId="urn:microsoft.com/office/officeart/2005/8/layout/vList2"/>
    <dgm:cxn modelId="{829B35C2-1B76-BC41-B6FB-68EAD22B87F3}" type="presParOf" srcId="{905ED11E-3556-8C45-A736-BE50EE2FA6BC}" destId="{85CBCCB5-4A28-EA42-ACD3-E28C4C47E9DF}" srcOrd="2" destOrd="0" presId="urn:microsoft.com/office/officeart/2005/8/layout/vList2"/>
    <dgm:cxn modelId="{09C60AC0-963F-6F41-9983-BE1024686FE1}" type="presParOf" srcId="{905ED11E-3556-8C45-A736-BE50EE2FA6BC}" destId="{C23D653A-7C4A-8F4E-898A-A488309C6025}" srcOrd="3"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4F647FA-AB9A-FC41-B9FC-12CCA52CB796}" type="doc">
      <dgm:prSet loTypeId="urn:microsoft.com/office/officeart/2009/3/layout/DescendingProcess" loCatId="" qsTypeId="urn:microsoft.com/office/officeart/2005/8/quickstyle/simple1" qsCatId="simple" csTypeId="urn:microsoft.com/office/officeart/2005/8/colors/accent1_2" csCatId="accent1" phldr="1"/>
      <dgm:spPr/>
      <dgm:t>
        <a:bodyPr/>
        <a:lstStyle/>
        <a:p>
          <a:endParaRPr lang="zh-TW" altLang="en-US"/>
        </a:p>
      </dgm:t>
    </dgm:pt>
    <dgm:pt modelId="{DBFD56E9-CE02-D846-B795-784CBA9320F6}">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離開宿主（</a:t>
          </a:r>
          <a:r>
            <a:rPr lang="en-US" altLang="zh-TW" sz="2000" b="0" i="0" dirty="0">
              <a:latin typeface="Yuanti SC Light" panose="02010600040101010101" pitchFamily="2" charset="-122"/>
              <a:ea typeface="Yuanti SC Light" panose="02010600040101010101" pitchFamily="2" charset="-122"/>
            </a:rPr>
            <a:t>A</a:t>
          </a:r>
          <a:r>
            <a:rPr lang="zh-TW" altLang="en-US" sz="2000" b="0" i="0" dirty="0">
              <a:latin typeface="Yuanti SC Light" panose="02010600040101010101" pitchFamily="2" charset="-122"/>
              <a:ea typeface="Yuanti SC Light" panose="02010600040101010101" pitchFamily="2" charset="-122"/>
            </a:rPr>
            <a:t>）</a:t>
          </a:r>
        </a:p>
      </dgm:t>
    </dgm:pt>
    <dgm:pt modelId="{25316FFC-E6DA-DF4C-BA58-8085E859E8C3}" type="parTrans" cxnId="{9A88E789-8439-0F44-98AF-855869D7B3BD}">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482F3816-B228-7745-A607-B2AA43E46D57}" type="sibTrans" cxnId="{9A88E789-8439-0F44-98AF-855869D7B3BD}">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04F4008D-E7BE-544C-A7B5-8D8428B5E6C5}">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直接傳播</a:t>
          </a:r>
        </a:p>
      </dgm:t>
    </dgm:pt>
    <dgm:pt modelId="{49E599FB-6DDE-8E43-9192-5192DC8AFA14}" type="parTrans" cxnId="{459AEE3D-62E0-3F43-AD4F-B37E86E17D86}">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98C0209F-7E33-A746-8953-4EA6424D1980}" type="sibTrans" cxnId="{459AEE3D-62E0-3F43-AD4F-B37E86E17D86}">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0BB377E8-F345-484A-B37E-DFA4939FF961}">
      <dgm:prSet phldrT="[文字]" custT="1"/>
      <dgm:spPr/>
      <dgm:t>
        <a:bodyPr/>
        <a:lstStyle/>
        <a:p>
          <a:r>
            <a:rPr lang="zh-HK" altLang="en-US" sz="2000" b="0" i="0" dirty="0">
              <a:latin typeface="Yuanti SC Light" panose="02010600040101010101" pitchFamily="2" charset="-122"/>
              <a:ea typeface="Yuanti SC Light" panose="02010600040101010101" pitchFamily="2" charset="-122"/>
            </a:rPr>
            <a:t>間接傳播</a:t>
          </a:r>
          <a:endParaRPr lang="zh-TW" altLang="en-US" sz="2000" b="0" i="0" dirty="0">
            <a:latin typeface="Yuanti SC Light" panose="02010600040101010101" pitchFamily="2" charset="-122"/>
            <a:ea typeface="Yuanti SC Light" panose="02010600040101010101" pitchFamily="2" charset="-122"/>
          </a:endParaRPr>
        </a:p>
      </dgm:t>
    </dgm:pt>
    <dgm:pt modelId="{06437156-E8A2-E848-9A0E-7865B3D8701F}" type="parTrans" cxnId="{EC57956F-E1E6-8F4D-B3F0-181EFADC480B}">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F6DA379B-30DE-EA4C-8032-8080D618E827}" type="sibTrans" cxnId="{EC57956F-E1E6-8F4D-B3F0-181EFADC480B}">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2E8BFFE8-E43E-5245-8FDD-3C2EB1852C6F}">
      <dgm:prSet phldrT="[文字]" custT="1"/>
      <dgm:spPr/>
      <dgm:t>
        <a:bodyPr/>
        <a:lstStyle/>
        <a:p>
          <a:r>
            <a:rPr lang="zh-TW" altLang="en-US" sz="2000" b="0" i="0" dirty="0">
              <a:latin typeface="Yuanti SC Light" panose="02010600040101010101" pitchFamily="2" charset="-122"/>
              <a:ea typeface="Yuanti SC Light" panose="02010600040101010101" pitchFamily="2" charset="-122"/>
            </a:rPr>
            <a:t>進入宿主</a:t>
          </a:r>
          <a:r>
            <a:rPr lang="zh-HK" altLang="en-US" sz="2000" b="0" i="0" dirty="0">
              <a:latin typeface="Yuanti SC Light" panose="02010600040101010101" pitchFamily="2" charset="-122"/>
              <a:ea typeface="Yuanti SC Light" panose="02010600040101010101" pitchFamily="2" charset="-122"/>
            </a:rPr>
            <a:t> （</a:t>
          </a:r>
          <a:r>
            <a:rPr lang="en-US" altLang="zh-HK" sz="2000" b="0" i="0" dirty="0">
              <a:latin typeface="Yuanti SC Light" panose="02010600040101010101" pitchFamily="2" charset="-122"/>
              <a:ea typeface="Yuanti SC Light" panose="02010600040101010101" pitchFamily="2" charset="-122"/>
            </a:rPr>
            <a:t>B</a:t>
          </a:r>
          <a:r>
            <a:rPr lang="zh-HK" altLang="en-US" sz="2000" b="0" i="0" dirty="0">
              <a:latin typeface="Yuanti SC Light" panose="02010600040101010101" pitchFamily="2" charset="-122"/>
              <a:ea typeface="Yuanti SC Light" panose="02010600040101010101" pitchFamily="2" charset="-122"/>
            </a:rPr>
            <a:t>）</a:t>
          </a:r>
          <a:endParaRPr lang="zh-TW" altLang="en-US" sz="2000" b="0" i="0" dirty="0">
            <a:latin typeface="Yuanti SC Light" panose="02010600040101010101" pitchFamily="2" charset="-122"/>
            <a:ea typeface="Yuanti SC Light" panose="02010600040101010101" pitchFamily="2" charset="-122"/>
          </a:endParaRPr>
        </a:p>
      </dgm:t>
    </dgm:pt>
    <dgm:pt modelId="{026A8BC6-7993-9043-8359-EF58D5966681}" type="parTrans" cxnId="{4DE0644B-93C6-4545-B0AC-5ED5A21A4513}">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521299E8-1805-324B-BB7F-45B9EFDB70C1}" type="sibTrans" cxnId="{4DE0644B-93C6-4545-B0AC-5ED5A21A4513}">
      <dgm:prSet/>
      <dgm:spPr/>
      <dgm:t>
        <a:bodyPr/>
        <a:lstStyle/>
        <a:p>
          <a:endParaRPr lang="zh-TW" altLang="en-US" sz="2400" b="0" i="0">
            <a:latin typeface="Yuanti SC Light" panose="02010600040101010101" pitchFamily="2" charset="-122"/>
            <a:ea typeface="Yuanti SC Light" panose="02010600040101010101" pitchFamily="2" charset="-122"/>
          </a:endParaRPr>
        </a:p>
      </dgm:t>
    </dgm:pt>
    <dgm:pt modelId="{CA484734-650B-8142-8DE1-AAF4D4BD6BD3}" type="pres">
      <dgm:prSet presAssocID="{A4F647FA-AB9A-FC41-B9FC-12CCA52CB796}" presName="Name0" presStyleCnt="0">
        <dgm:presLayoutVars>
          <dgm:chMax val="7"/>
          <dgm:chPref val="5"/>
        </dgm:presLayoutVars>
      </dgm:prSet>
      <dgm:spPr/>
      <dgm:t>
        <a:bodyPr/>
        <a:lstStyle/>
        <a:p>
          <a:endParaRPr lang="zh-TW" altLang="en-US"/>
        </a:p>
      </dgm:t>
    </dgm:pt>
    <dgm:pt modelId="{2B7974A7-436E-A548-BC23-71F3121270EB}" type="pres">
      <dgm:prSet presAssocID="{A4F647FA-AB9A-FC41-B9FC-12CCA52CB796}" presName="arrowNode" presStyleLbl="node1" presStyleIdx="0" presStyleCnt="1"/>
      <dgm:spPr/>
    </dgm:pt>
    <dgm:pt modelId="{78E0D905-66B9-3F44-9B7D-4A08B8085661}" type="pres">
      <dgm:prSet presAssocID="{DBFD56E9-CE02-D846-B795-784CBA9320F6}" presName="txNode1" presStyleLbl="revTx" presStyleIdx="0" presStyleCnt="4">
        <dgm:presLayoutVars>
          <dgm:bulletEnabled val="1"/>
        </dgm:presLayoutVars>
      </dgm:prSet>
      <dgm:spPr/>
      <dgm:t>
        <a:bodyPr/>
        <a:lstStyle/>
        <a:p>
          <a:endParaRPr lang="zh-TW" altLang="en-US"/>
        </a:p>
      </dgm:t>
    </dgm:pt>
    <dgm:pt modelId="{06C8CF57-9214-D645-B2F0-BE7411FF71BC}" type="pres">
      <dgm:prSet presAssocID="{04F4008D-E7BE-544C-A7B5-8D8428B5E6C5}" presName="txNode2" presStyleLbl="revTx" presStyleIdx="1" presStyleCnt="4">
        <dgm:presLayoutVars>
          <dgm:bulletEnabled val="1"/>
        </dgm:presLayoutVars>
      </dgm:prSet>
      <dgm:spPr/>
      <dgm:t>
        <a:bodyPr/>
        <a:lstStyle/>
        <a:p>
          <a:endParaRPr lang="zh-TW" altLang="en-US"/>
        </a:p>
      </dgm:t>
    </dgm:pt>
    <dgm:pt modelId="{788A6E97-22A1-1C42-972C-5DA8D87DC801}" type="pres">
      <dgm:prSet presAssocID="{98C0209F-7E33-A746-8953-4EA6424D1980}" presName="dotNode2" presStyleCnt="0"/>
      <dgm:spPr/>
    </dgm:pt>
    <dgm:pt modelId="{846016C1-2664-8B44-9273-AD8F9BDFF7CD}" type="pres">
      <dgm:prSet presAssocID="{98C0209F-7E33-A746-8953-4EA6424D1980}" presName="dotRepeatNode" presStyleLbl="fgShp" presStyleIdx="0" presStyleCnt="2"/>
      <dgm:spPr/>
      <dgm:t>
        <a:bodyPr/>
        <a:lstStyle/>
        <a:p>
          <a:endParaRPr lang="zh-TW" altLang="en-US"/>
        </a:p>
      </dgm:t>
    </dgm:pt>
    <dgm:pt modelId="{5D443905-29D0-0542-9C09-9BC935E52A8C}" type="pres">
      <dgm:prSet presAssocID="{0BB377E8-F345-484A-B37E-DFA4939FF961}" presName="txNode3" presStyleLbl="revTx" presStyleIdx="2" presStyleCnt="4">
        <dgm:presLayoutVars>
          <dgm:bulletEnabled val="1"/>
        </dgm:presLayoutVars>
      </dgm:prSet>
      <dgm:spPr/>
      <dgm:t>
        <a:bodyPr/>
        <a:lstStyle/>
        <a:p>
          <a:endParaRPr lang="zh-TW" altLang="en-US"/>
        </a:p>
      </dgm:t>
    </dgm:pt>
    <dgm:pt modelId="{F5155C46-5770-CB44-8587-BEE06A66B17B}" type="pres">
      <dgm:prSet presAssocID="{F6DA379B-30DE-EA4C-8032-8080D618E827}" presName="dotNode3" presStyleCnt="0"/>
      <dgm:spPr/>
    </dgm:pt>
    <dgm:pt modelId="{DD44B7C6-A173-364B-983E-F2458CCED1CC}" type="pres">
      <dgm:prSet presAssocID="{F6DA379B-30DE-EA4C-8032-8080D618E827}" presName="dotRepeatNode" presStyleLbl="fgShp" presStyleIdx="1" presStyleCnt="2"/>
      <dgm:spPr/>
      <dgm:t>
        <a:bodyPr/>
        <a:lstStyle/>
        <a:p>
          <a:endParaRPr lang="zh-TW" altLang="en-US"/>
        </a:p>
      </dgm:t>
    </dgm:pt>
    <dgm:pt modelId="{5BB4B800-5B25-434B-9316-B6AD9E920121}" type="pres">
      <dgm:prSet presAssocID="{2E8BFFE8-E43E-5245-8FDD-3C2EB1852C6F}" presName="txNode4" presStyleLbl="revTx" presStyleIdx="3" presStyleCnt="4">
        <dgm:presLayoutVars>
          <dgm:bulletEnabled val="1"/>
        </dgm:presLayoutVars>
      </dgm:prSet>
      <dgm:spPr/>
      <dgm:t>
        <a:bodyPr/>
        <a:lstStyle/>
        <a:p>
          <a:endParaRPr lang="zh-TW" altLang="en-US"/>
        </a:p>
      </dgm:t>
    </dgm:pt>
  </dgm:ptLst>
  <dgm:cxnLst>
    <dgm:cxn modelId="{18836BE8-5323-8440-BC4D-B3146B8B4A37}" type="presOf" srcId="{04F4008D-E7BE-544C-A7B5-8D8428B5E6C5}" destId="{06C8CF57-9214-D645-B2F0-BE7411FF71BC}" srcOrd="0" destOrd="0" presId="urn:microsoft.com/office/officeart/2009/3/layout/DescendingProcess"/>
    <dgm:cxn modelId="{F526A63B-E791-1F41-928E-BA9C827A1329}" type="presOf" srcId="{DBFD56E9-CE02-D846-B795-784CBA9320F6}" destId="{78E0D905-66B9-3F44-9B7D-4A08B8085661}" srcOrd="0" destOrd="0" presId="urn:microsoft.com/office/officeart/2009/3/layout/DescendingProcess"/>
    <dgm:cxn modelId="{9A88E789-8439-0F44-98AF-855869D7B3BD}" srcId="{A4F647FA-AB9A-FC41-B9FC-12CCA52CB796}" destId="{DBFD56E9-CE02-D846-B795-784CBA9320F6}" srcOrd="0" destOrd="0" parTransId="{25316FFC-E6DA-DF4C-BA58-8085E859E8C3}" sibTransId="{482F3816-B228-7745-A607-B2AA43E46D57}"/>
    <dgm:cxn modelId="{459AEE3D-62E0-3F43-AD4F-B37E86E17D86}" srcId="{A4F647FA-AB9A-FC41-B9FC-12CCA52CB796}" destId="{04F4008D-E7BE-544C-A7B5-8D8428B5E6C5}" srcOrd="1" destOrd="0" parTransId="{49E599FB-6DDE-8E43-9192-5192DC8AFA14}" sibTransId="{98C0209F-7E33-A746-8953-4EA6424D1980}"/>
    <dgm:cxn modelId="{BFB09F82-6CEE-014A-81E0-D7AA64AFCF7B}" type="presOf" srcId="{2E8BFFE8-E43E-5245-8FDD-3C2EB1852C6F}" destId="{5BB4B800-5B25-434B-9316-B6AD9E920121}" srcOrd="0" destOrd="0" presId="urn:microsoft.com/office/officeart/2009/3/layout/DescendingProcess"/>
    <dgm:cxn modelId="{4DE0644B-93C6-4545-B0AC-5ED5A21A4513}" srcId="{A4F647FA-AB9A-FC41-B9FC-12CCA52CB796}" destId="{2E8BFFE8-E43E-5245-8FDD-3C2EB1852C6F}" srcOrd="3" destOrd="0" parTransId="{026A8BC6-7993-9043-8359-EF58D5966681}" sibTransId="{521299E8-1805-324B-BB7F-45B9EFDB70C1}"/>
    <dgm:cxn modelId="{69F72759-C1EF-DA40-A33E-8CEFE09D8E53}" type="presOf" srcId="{0BB377E8-F345-484A-B37E-DFA4939FF961}" destId="{5D443905-29D0-0542-9C09-9BC935E52A8C}" srcOrd="0" destOrd="0" presId="urn:microsoft.com/office/officeart/2009/3/layout/DescendingProcess"/>
    <dgm:cxn modelId="{9CC2A714-0F1A-4F4B-ADC5-027C69C24204}" type="presOf" srcId="{98C0209F-7E33-A746-8953-4EA6424D1980}" destId="{846016C1-2664-8B44-9273-AD8F9BDFF7CD}" srcOrd="0" destOrd="0" presId="urn:microsoft.com/office/officeart/2009/3/layout/DescendingProcess"/>
    <dgm:cxn modelId="{4598AA9D-77FA-CC4A-8878-1F98B38FCAF6}" type="presOf" srcId="{A4F647FA-AB9A-FC41-B9FC-12CCA52CB796}" destId="{CA484734-650B-8142-8DE1-AAF4D4BD6BD3}" srcOrd="0" destOrd="0" presId="urn:microsoft.com/office/officeart/2009/3/layout/DescendingProcess"/>
    <dgm:cxn modelId="{F998C7D6-D43C-D142-9B08-6DC77E501CE4}" type="presOf" srcId="{F6DA379B-30DE-EA4C-8032-8080D618E827}" destId="{DD44B7C6-A173-364B-983E-F2458CCED1CC}" srcOrd="0" destOrd="0" presId="urn:microsoft.com/office/officeart/2009/3/layout/DescendingProcess"/>
    <dgm:cxn modelId="{EC57956F-E1E6-8F4D-B3F0-181EFADC480B}" srcId="{A4F647FA-AB9A-FC41-B9FC-12CCA52CB796}" destId="{0BB377E8-F345-484A-B37E-DFA4939FF961}" srcOrd="2" destOrd="0" parTransId="{06437156-E8A2-E848-9A0E-7865B3D8701F}" sibTransId="{F6DA379B-30DE-EA4C-8032-8080D618E827}"/>
    <dgm:cxn modelId="{1AD936C8-7057-F347-AD0B-375BDE1AB35F}" type="presParOf" srcId="{CA484734-650B-8142-8DE1-AAF4D4BD6BD3}" destId="{2B7974A7-436E-A548-BC23-71F3121270EB}" srcOrd="0" destOrd="0" presId="urn:microsoft.com/office/officeart/2009/3/layout/DescendingProcess"/>
    <dgm:cxn modelId="{1F47D70D-9926-4D49-904A-7EFBD4CC086A}" type="presParOf" srcId="{CA484734-650B-8142-8DE1-AAF4D4BD6BD3}" destId="{78E0D905-66B9-3F44-9B7D-4A08B8085661}" srcOrd="1" destOrd="0" presId="urn:microsoft.com/office/officeart/2009/3/layout/DescendingProcess"/>
    <dgm:cxn modelId="{725998D0-7ACD-2F47-B8B7-CC338AAB395E}" type="presParOf" srcId="{CA484734-650B-8142-8DE1-AAF4D4BD6BD3}" destId="{06C8CF57-9214-D645-B2F0-BE7411FF71BC}" srcOrd="2" destOrd="0" presId="urn:microsoft.com/office/officeart/2009/3/layout/DescendingProcess"/>
    <dgm:cxn modelId="{9BD3E868-3015-0A46-932F-F813695CE0AE}" type="presParOf" srcId="{CA484734-650B-8142-8DE1-AAF4D4BD6BD3}" destId="{788A6E97-22A1-1C42-972C-5DA8D87DC801}" srcOrd="3" destOrd="0" presId="urn:microsoft.com/office/officeart/2009/3/layout/DescendingProcess"/>
    <dgm:cxn modelId="{AB93939D-5CF4-2A45-88E2-55C6BAF80937}" type="presParOf" srcId="{788A6E97-22A1-1C42-972C-5DA8D87DC801}" destId="{846016C1-2664-8B44-9273-AD8F9BDFF7CD}" srcOrd="0" destOrd="0" presId="urn:microsoft.com/office/officeart/2009/3/layout/DescendingProcess"/>
    <dgm:cxn modelId="{941E7327-5D2A-C840-BF37-B5B297236423}" type="presParOf" srcId="{CA484734-650B-8142-8DE1-AAF4D4BD6BD3}" destId="{5D443905-29D0-0542-9C09-9BC935E52A8C}" srcOrd="4" destOrd="0" presId="urn:microsoft.com/office/officeart/2009/3/layout/DescendingProcess"/>
    <dgm:cxn modelId="{7DE7E0ED-C13A-7141-8D05-F3E2034C67CB}" type="presParOf" srcId="{CA484734-650B-8142-8DE1-AAF4D4BD6BD3}" destId="{F5155C46-5770-CB44-8587-BEE06A66B17B}" srcOrd="5" destOrd="0" presId="urn:microsoft.com/office/officeart/2009/3/layout/DescendingProcess"/>
    <dgm:cxn modelId="{885AE11A-1D77-CE40-A1BB-3AFCC08D5694}" type="presParOf" srcId="{F5155C46-5770-CB44-8587-BEE06A66B17B}" destId="{DD44B7C6-A173-364B-983E-F2458CCED1CC}" srcOrd="0" destOrd="0" presId="urn:microsoft.com/office/officeart/2009/3/layout/DescendingProcess"/>
    <dgm:cxn modelId="{987BD471-7BC5-DD47-8B3C-F0C9C13E23A9}" type="presParOf" srcId="{CA484734-650B-8142-8DE1-AAF4D4BD6BD3}" destId="{5BB4B800-5B25-434B-9316-B6AD9E920121}" srcOrd="6" destOrd="0" presId="urn:microsoft.com/office/officeart/2009/3/layout/Descending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14EF350-E7DD-7B4B-8342-4FD2FAFD626A}"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zh-TW" altLang="en-US"/>
        </a:p>
      </dgm:t>
    </dgm:pt>
    <dgm:pt modelId="{A4BCD7DB-EBF5-F244-B8C1-C8C973F24752}">
      <dgm:prSet/>
      <dgm:spPr/>
      <dgm:t>
        <a:bodyPr/>
        <a:lstStyle/>
        <a:p>
          <a:pPr>
            <a:lnSpc>
              <a:spcPct val="100000"/>
            </a:lnSpc>
          </a:pPr>
          <a:r>
            <a:rPr kumimoji="1" lang="zh-HK" b="0" i="0">
              <a:latin typeface="Yuanti SC" panose="02010600040101010101" pitchFamily="2" charset="-122"/>
              <a:ea typeface="Yuanti SC" panose="02010600040101010101" pitchFamily="2" charset="-122"/>
            </a:rPr>
            <a:t>直接傳播</a:t>
          </a:r>
          <a:endParaRPr lang="zh-HK" b="0" i="0" dirty="0">
            <a:latin typeface="Yuanti SC" panose="02010600040101010101" pitchFamily="2" charset="-122"/>
            <a:ea typeface="Yuanti SC" panose="02010600040101010101" pitchFamily="2" charset="-122"/>
          </a:endParaRPr>
        </a:p>
      </dgm:t>
    </dgm:pt>
    <dgm:pt modelId="{CA3EFD76-6409-124F-A7CE-8D76133D8764}" type="parTrans" cxnId="{5CA8FAD3-19D4-AA4C-A4DB-AC0EA18BE70F}">
      <dgm:prSet/>
      <dgm:spPr/>
      <dgm:t>
        <a:bodyPr/>
        <a:lstStyle/>
        <a:p>
          <a:endParaRPr lang="zh-TW" altLang="en-US" b="0" i="0">
            <a:latin typeface="Yuanti SC" panose="02010600040101010101" pitchFamily="2" charset="-122"/>
            <a:ea typeface="Yuanti SC" panose="02010600040101010101" pitchFamily="2" charset="-122"/>
          </a:endParaRPr>
        </a:p>
      </dgm:t>
    </dgm:pt>
    <dgm:pt modelId="{FA353778-DF51-5043-80AB-3CF398B84AA9}" type="sibTrans" cxnId="{5CA8FAD3-19D4-AA4C-A4DB-AC0EA18BE70F}">
      <dgm:prSet/>
      <dgm:spPr/>
      <dgm:t>
        <a:bodyPr/>
        <a:lstStyle/>
        <a:p>
          <a:endParaRPr lang="zh-TW" altLang="en-US" b="0" i="0">
            <a:latin typeface="Yuanti SC" panose="02010600040101010101" pitchFamily="2" charset="-122"/>
            <a:ea typeface="Yuanti SC" panose="02010600040101010101" pitchFamily="2" charset="-122"/>
          </a:endParaRPr>
        </a:p>
      </dgm:t>
    </dgm:pt>
    <dgm:pt modelId="{078501A4-AAD1-FD48-9E36-F439DED678B4}">
      <dgm:prSet/>
      <dgm:spPr/>
      <dgm:t>
        <a:bodyPr/>
        <a:lstStyle/>
        <a:p>
          <a:pPr>
            <a:lnSpc>
              <a:spcPct val="100000"/>
            </a:lnSpc>
          </a:pPr>
          <a:r>
            <a:rPr kumimoji="1" lang="zh-HK" b="0" i="0">
              <a:latin typeface="Yuanti SC" panose="02010600040101010101" pitchFamily="2" charset="-122"/>
              <a:ea typeface="Yuanti SC" panose="02010600040101010101" pitchFamily="2" charset="-122"/>
            </a:rPr>
            <a:t>直接接觸</a:t>
          </a:r>
          <a:endParaRPr lang="zh-HK" b="0" i="0">
            <a:latin typeface="Yuanti SC" panose="02010600040101010101" pitchFamily="2" charset="-122"/>
            <a:ea typeface="Yuanti SC" panose="02010600040101010101" pitchFamily="2" charset="-122"/>
          </a:endParaRPr>
        </a:p>
      </dgm:t>
    </dgm:pt>
    <dgm:pt modelId="{79F74171-F14C-F24F-B134-97925A44F6EB}" type="parTrans" cxnId="{CF283893-A33A-3E4A-8DB8-60D0BC8EB2CA}">
      <dgm:prSet/>
      <dgm:spPr/>
      <dgm:t>
        <a:bodyPr/>
        <a:lstStyle/>
        <a:p>
          <a:endParaRPr lang="zh-TW" altLang="en-US" b="0" i="0">
            <a:latin typeface="Yuanti SC" panose="02010600040101010101" pitchFamily="2" charset="-122"/>
            <a:ea typeface="Yuanti SC" panose="02010600040101010101" pitchFamily="2" charset="-122"/>
          </a:endParaRPr>
        </a:p>
      </dgm:t>
    </dgm:pt>
    <dgm:pt modelId="{32DAC60C-79C2-5742-98B8-C28D9D8C838F}" type="sibTrans" cxnId="{CF283893-A33A-3E4A-8DB8-60D0BC8EB2CA}">
      <dgm:prSet/>
      <dgm:spPr/>
      <dgm:t>
        <a:bodyPr/>
        <a:lstStyle/>
        <a:p>
          <a:endParaRPr lang="zh-TW" altLang="en-US" b="0" i="0">
            <a:latin typeface="Yuanti SC" panose="02010600040101010101" pitchFamily="2" charset="-122"/>
            <a:ea typeface="Yuanti SC" panose="02010600040101010101" pitchFamily="2" charset="-122"/>
          </a:endParaRPr>
        </a:p>
      </dgm:t>
    </dgm:pt>
    <dgm:pt modelId="{5BA22BDD-3329-0A47-A3FB-314C23E525F6}">
      <dgm:prSet/>
      <dgm:spPr/>
      <dgm:t>
        <a:bodyPr/>
        <a:lstStyle/>
        <a:p>
          <a:pPr>
            <a:lnSpc>
              <a:spcPct val="100000"/>
            </a:lnSpc>
          </a:pPr>
          <a:r>
            <a:rPr kumimoji="1" lang="zh-TW" b="0" i="0">
              <a:latin typeface="Yuanti SC" panose="02010600040101010101" pitchFamily="2" charset="-122"/>
              <a:ea typeface="Yuanti SC" panose="02010600040101010101" pitchFamily="2" charset="-122"/>
            </a:rPr>
            <a:t>飛沫</a:t>
          </a:r>
          <a:r>
            <a:rPr kumimoji="1" lang="zh-HK" b="0" i="0">
              <a:latin typeface="Yuanti SC" panose="02010600040101010101" pitchFamily="2" charset="-122"/>
              <a:ea typeface="Yuanti SC" panose="02010600040101010101" pitchFamily="2" charset="-122"/>
            </a:rPr>
            <a:t>傳播</a:t>
          </a:r>
          <a:endParaRPr lang="zh-HK" b="0" i="0" dirty="0">
            <a:latin typeface="Yuanti SC" panose="02010600040101010101" pitchFamily="2" charset="-122"/>
            <a:ea typeface="Yuanti SC" panose="02010600040101010101" pitchFamily="2" charset="-122"/>
          </a:endParaRPr>
        </a:p>
      </dgm:t>
    </dgm:pt>
    <dgm:pt modelId="{D62AC98B-CFB0-CE4F-AF14-FA9A454B635C}" type="parTrans" cxnId="{B819D94F-A2CE-B640-AE85-77B0F5F71811}">
      <dgm:prSet/>
      <dgm:spPr/>
      <dgm:t>
        <a:bodyPr/>
        <a:lstStyle/>
        <a:p>
          <a:endParaRPr lang="zh-TW" altLang="en-US" b="0" i="0">
            <a:latin typeface="Yuanti SC" panose="02010600040101010101" pitchFamily="2" charset="-122"/>
            <a:ea typeface="Yuanti SC" panose="02010600040101010101" pitchFamily="2" charset="-122"/>
          </a:endParaRPr>
        </a:p>
      </dgm:t>
    </dgm:pt>
    <dgm:pt modelId="{BB791833-72A2-0F49-8E77-F840794F982D}" type="sibTrans" cxnId="{B819D94F-A2CE-B640-AE85-77B0F5F71811}">
      <dgm:prSet/>
      <dgm:spPr/>
      <dgm:t>
        <a:bodyPr/>
        <a:lstStyle/>
        <a:p>
          <a:endParaRPr lang="zh-TW" altLang="en-US" b="0" i="0">
            <a:latin typeface="Yuanti SC" panose="02010600040101010101" pitchFamily="2" charset="-122"/>
            <a:ea typeface="Yuanti SC" panose="02010600040101010101" pitchFamily="2" charset="-122"/>
          </a:endParaRPr>
        </a:p>
      </dgm:t>
    </dgm:pt>
    <dgm:pt modelId="{405E34BE-B5D8-884D-A901-A8DF09FBCE9C}">
      <dgm:prSet/>
      <dgm:spPr/>
      <dgm:t>
        <a:bodyPr/>
        <a:lstStyle/>
        <a:p>
          <a:pPr>
            <a:lnSpc>
              <a:spcPct val="100000"/>
            </a:lnSpc>
          </a:pPr>
          <a:r>
            <a:rPr kumimoji="1" lang="zh-HK" b="0" i="0">
              <a:latin typeface="Yuanti SC" panose="02010600040101010101" pitchFamily="2" charset="-122"/>
              <a:ea typeface="Yuanti SC" panose="02010600040101010101" pitchFamily="2" charset="-122"/>
            </a:rPr>
            <a:t>間接傳播</a:t>
          </a:r>
          <a:endParaRPr lang="zh-HK" b="0" i="0">
            <a:latin typeface="Yuanti SC" panose="02010600040101010101" pitchFamily="2" charset="-122"/>
            <a:ea typeface="Yuanti SC" panose="02010600040101010101" pitchFamily="2" charset="-122"/>
          </a:endParaRPr>
        </a:p>
      </dgm:t>
    </dgm:pt>
    <dgm:pt modelId="{B36B714A-4D3D-D545-A2F0-64334AFE05DD}" type="parTrans" cxnId="{D9EB21C4-C21F-DA4C-9B1C-FF0CEE7A5BE9}">
      <dgm:prSet/>
      <dgm:spPr/>
      <dgm:t>
        <a:bodyPr/>
        <a:lstStyle/>
        <a:p>
          <a:endParaRPr lang="zh-TW" altLang="en-US" b="0" i="0">
            <a:latin typeface="Yuanti SC" panose="02010600040101010101" pitchFamily="2" charset="-122"/>
            <a:ea typeface="Yuanti SC" panose="02010600040101010101" pitchFamily="2" charset="-122"/>
          </a:endParaRPr>
        </a:p>
      </dgm:t>
    </dgm:pt>
    <dgm:pt modelId="{73827D46-AE78-B44A-A305-27EF736F1FCB}" type="sibTrans" cxnId="{D9EB21C4-C21F-DA4C-9B1C-FF0CEE7A5BE9}">
      <dgm:prSet/>
      <dgm:spPr/>
      <dgm:t>
        <a:bodyPr/>
        <a:lstStyle/>
        <a:p>
          <a:endParaRPr lang="zh-TW" altLang="en-US" b="0" i="0">
            <a:latin typeface="Yuanti SC" panose="02010600040101010101" pitchFamily="2" charset="-122"/>
            <a:ea typeface="Yuanti SC" panose="02010600040101010101" pitchFamily="2" charset="-122"/>
          </a:endParaRPr>
        </a:p>
      </dgm:t>
    </dgm:pt>
    <dgm:pt modelId="{5A49E11D-B0B8-C848-9025-F24F873F0761}">
      <dgm:prSet/>
      <dgm:spPr/>
      <dgm:t>
        <a:bodyPr/>
        <a:lstStyle/>
        <a:p>
          <a:pPr>
            <a:lnSpc>
              <a:spcPct val="100000"/>
            </a:lnSpc>
          </a:pPr>
          <a:r>
            <a:rPr kumimoji="1" lang="zh-HK" b="0" i="0">
              <a:latin typeface="Yuanti SC" panose="02010600040101010101" pitchFamily="2" charset="-122"/>
              <a:ea typeface="Yuanti SC" panose="02010600040101010101" pitchFamily="2" charset="-122"/>
            </a:rPr>
            <a:t>空氣傳播 </a:t>
          </a:r>
          <a:endParaRPr lang="zh-HK" b="0" i="0" dirty="0">
            <a:latin typeface="Yuanti SC" panose="02010600040101010101" pitchFamily="2" charset="-122"/>
            <a:ea typeface="Yuanti SC" panose="02010600040101010101" pitchFamily="2" charset="-122"/>
          </a:endParaRPr>
        </a:p>
      </dgm:t>
    </dgm:pt>
    <dgm:pt modelId="{974719DC-1EA4-A040-A8B5-B7980FB2B268}" type="parTrans" cxnId="{98BB402E-80A5-5F41-8491-834A0A163ACD}">
      <dgm:prSet/>
      <dgm:spPr/>
      <dgm:t>
        <a:bodyPr/>
        <a:lstStyle/>
        <a:p>
          <a:endParaRPr lang="zh-TW" altLang="en-US" b="0" i="0">
            <a:latin typeface="Yuanti SC" panose="02010600040101010101" pitchFamily="2" charset="-122"/>
            <a:ea typeface="Yuanti SC" panose="02010600040101010101" pitchFamily="2" charset="-122"/>
          </a:endParaRPr>
        </a:p>
      </dgm:t>
    </dgm:pt>
    <dgm:pt modelId="{F145B180-6696-9644-A4AA-65741BC4B542}" type="sibTrans" cxnId="{98BB402E-80A5-5F41-8491-834A0A163ACD}">
      <dgm:prSet/>
      <dgm:spPr/>
      <dgm:t>
        <a:bodyPr/>
        <a:lstStyle/>
        <a:p>
          <a:endParaRPr lang="zh-TW" altLang="en-US" b="0" i="0">
            <a:latin typeface="Yuanti SC" panose="02010600040101010101" pitchFamily="2" charset="-122"/>
            <a:ea typeface="Yuanti SC" panose="02010600040101010101" pitchFamily="2" charset="-122"/>
          </a:endParaRPr>
        </a:p>
      </dgm:t>
    </dgm:pt>
    <dgm:pt modelId="{1497B4FD-8895-FE41-BA22-193091A61EB6}">
      <dgm:prSet/>
      <dgm:spPr/>
      <dgm:t>
        <a:bodyPr/>
        <a:lstStyle/>
        <a:p>
          <a:pPr>
            <a:lnSpc>
              <a:spcPct val="100000"/>
            </a:lnSpc>
          </a:pPr>
          <a:r>
            <a:rPr kumimoji="1" lang="zh-HK" b="0" i="0">
              <a:latin typeface="Yuanti SC" panose="02010600040101010101" pitchFamily="2" charset="-122"/>
              <a:ea typeface="Yuanti SC" panose="02010600040101010101" pitchFamily="2" charset="-122"/>
            </a:rPr>
            <a:t>媒介物傳播</a:t>
          </a:r>
          <a:endParaRPr lang="zh-HK" b="0" i="0" dirty="0">
            <a:latin typeface="Yuanti SC" panose="02010600040101010101" pitchFamily="2" charset="-122"/>
            <a:ea typeface="Yuanti SC" panose="02010600040101010101" pitchFamily="2" charset="-122"/>
          </a:endParaRPr>
        </a:p>
      </dgm:t>
    </dgm:pt>
    <dgm:pt modelId="{DB0BD1E2-3C26-C14A-8E96-0E7094B7BA5F}" type="parTrans" cxnId="{752C9AEE-FD23-8F48-8CCF-6222A7F9E852}">
      <dgm:prSet/>
      <dgm:spPr/>
      <dgm:t>
        <a:bodyPr/>
        <a:lstStyle/>
        <a:p>
          <a:endParaRPr lang="zh-TW" altLang="en-US" b="0" i="0">
            <a:latin typeface="Yuanti SC" panose="02010600040101010101" pitchFamily="2" charset="-122"/>
            <a:ea typeface="Yuanti SC" panose="02010600040101010101" pitchFamily="2" charset="-122"/>
          </a:endParaRPr>
        </a:p>
      </dgm:t>
    </dgm:pt>
    <dgm:pt modelId="{E576C7C9-E599-F44D-9074-89E5075C81F5}" type="sibTrans" cxnId="{752C9AEE-FD23-8F48-8CCF-6222A7F9E852}">
      <dgm:prSet/>
      <dgm:spPr/>
      <dgm:t>
        <a:bodyPr/>
        <a:lstStyle/>
        <a:p>
          <a:endParaRPr lang="zh-TW" altLang="en-US" b="0" i="0">
            <a:latin typeface="Yuanti SC" panose="02010600040101010101" pitchFamily="2" charset="-122"/>
            <a:ea typeface="Yuanti SC" panose="02010600040101010101" pitchFamily="2" charset="-122"/>
          </a:endParaRPr>
        </a:p>
      </dgm:t>
    </dgm:pt>
    <dgm:pt modelId="{4D4A4DD7-2503-CD41-93C4-BC39E474D4ED}">
      <dgm:prSet/>
      <dgm:spPr/>
      <dgm:t>
        <a:bodyPr/>
        <a:lstStyle/>
        <a:p>
          <a:pPr>
            <a:lnSpc>
              <a:spcPct val="100000"/>
            </a:lnSpc>
          </a:pPr>
          <a:r>
            <a:rPr kumimoji="1" lang="zh-HK" b="0" i="0">
              <a:latin typeface="Yuanti SC" panose="02010600040101010101" pitchFamily="2" charset="-122"/>
              <a:ea typeface="Yuanti SC" panose="02010600040101010101" pitchFamily="2" charset="-122"/>
            </a:rPr>
            <a:t>病媒傳播</a:t>
          </a:r>
          <a:endParaRPr lang="zh-HK" b="0" i="0" dirty="0">
            <a:latin typeface="Yuanti SC" panose="02010600040101010101" pitchFamily="2" charset="-122"/>
            <a:ea typeface="Yuanti SC" panose="02010600040101010101" pitchFamily="2" charset="-122"/>
          </a:endParaRPr>
        </a:p>
      </dgm:t>
    </dgm:pt>
    <dgm:pt modelId="{0112E9ED-3544-A545-A486-1D129C6BBD9E}" type="parTrans" cxnId="{86D66D47-45AF-1D45-8A85-B07495D6E257}">
      <dgm:prSet/>
      <dgm:spPr/>
      <dgm:t>
        <a:bodyPr/>
        <a:lstStyle/>
        <a:p>
          <a:endParaRPr lang="zh-TW" altLang="en-US" b="0" i="0">
            <a:latin typeface="Yuanti SC" panose="02010600040101010101" pitchFamily="2" charset="-122"/>
            <a:ea typeface="Yuanti SC" panose="02010600040101010101" pitchFamily="2" charset="-122"/>
          </a:endParaRPr>
        </a:p>
      </dgm:t>
    </dgm:pt>
    <dgm:pt modelId="{B11CB66F-D609-B943-8822-5C8A962F1417}" type="sibTrans" cxnId="{86D66D47-45AF-1D45-8A85-B07495D6E257}">
      <dgm:prSet/>
      <dgm:spPr/>
      <dgm:t>
        <a:bodyPr/>
        <a:lstStyle/>
        <a:p>
          <a:endParaRPr lang="zh-TW" altLang="en-US" b="0" i="0">
            <a:latin typeface="Yuanti SC" panose="02010600040101010101" pitchFamily="2" charset="-122"/>
            <a:ea typeface="Yuanti SC" panose="02010600040101010101" pitchFamily="2" charset="-122"/>
          </a:endParaRPr>
        </a:p>
      </dgm:t>
    </dgm:pt>
    <dgm:pt modelId="{463F1945-D08D-6948-B0BC-8C74AFF64F23}" type="pres">
      <dgm:prSet presAssocID="{614EF350-E7DD-7B4B-8342-4FD2FAFD626A}" presName="hierChild1" presStyleCnt="0">
        <dgm:presLayoutVars>
          <dgm:chPref val="1"/>
          <dgm:dir/>
          <dgm:animOne val="branch"/>
          <dgm:animLvl val="lvl"/>
          <dgm:resizeHandles/>
        </dgm:presLayoutVars>
      </dgm:prSet>
      <dgm:spPr/>
      <dgm:t>
        <a:bodyPr/>
        <a:lstStyle/>
        <a:p>
          <a:endParaRPr lang="zh-TW" altLang="en-US"/>
        </a:p>
      </dgm:t>
    </dgm:pt>
    <dgm:pt modelId="{091543F4-8B3E-264B-B11A-640B9C159200}" type="pres">
      <dgm:prSet presAssocID="{A4BCD7DB-EBF5-F244-B8C1-C8C973F24752}" presName="hierRoot1" presStyleCnt="0"/>
      <dgm:spPr/>
    </dgm:pt>
    <dgm:pt modelId="{95CDE62A-41FB-684D-9B90-BFE278CBECC3}" type="pres">
      <dgm:prSet presAssocID="{A4BCD7DB-EBF5-F244-B8C1-C8C973F24752}" presName="composite" presStyleCnt="0"/>
      <dgm:spPr/>
    </dgm:pt>
    <dgm:pt modelId="{C4B15BA4-0372-CD4D-8001-C4A02A6FDA99}" type="pres">
      <dgm:prSet presAssocID="{A4BCD7DB-EBF5-F244-B8C1-C8C973F24752}" presName="background" presStyleLbl="node0" presStyleIdx="0" presStyleCnt="2"/>
      <dgm:spPr/>
    </dgm:pt>
    <dgm:pt modelId="{BDA9C5B2-3C7F-084F-A57E-7CCCA8C041DE}" type="pres">
      <dgm:prSet presAssocID="{A4BCD7DB-EBF5-F244-B8C1-C8C973F24752}" presName="text" presStyleLbl="fgAcc0" presStyleIdx="0" presStyleCnt="2">
        <dgm:presLayoutVars>
          <dgm:chPref val="3"/>
        </dgm:presLayoutVars>
      </dgm:prSet>
      <dgm:spPr/>
      <dgm:t>
        <a:bodyPr/>
        <a:lstStyle/>
        <a:p>
          <a:endParaRPr lang="zh-TW" altLang="en-US"/>
        </a:p>
      </dgm:t>
    </dgm:pt>
    <dgm:pt modelId="{0B6F7A31-233D-204B-9E42-464E6C0660BF}" type="pres">
      <dgm:prSet presAssocID="{A4BCD7DB-EBF5-F244-B8C1-C8C973F24752}" presName="hierChild2" presStyleCnt="0"/>
      <dgm:spPr/>
    </dgm:pt>
    <dgm:pt modelId="{0200F9DA-4AB8-A34D-A19B-13324EAE86AF}" type="pres">
      <dgm:prSet presAssocID="{79F74171-F14C-F24F-B134-97925A44F6EB}" presName="Name10" presStyleLbl="parChTrans1D2" presStyleIdx="0" presStyleCnt="5"/>
      <dgm:spPr/>
      <dgm:t>
        <a:bodyPr/>
        <a:lstStyle/>
        <a:p>
          <a:endParaRPr lang="zh-TW" altLang="en-US"/>
        </a:p>
      </dgm:t>
    </dgm:pt>
    <dgm:pt modelId="{D4DD432B-DE72-D04C-A5A9-886D242E9F93}" type="pres">
      <dgm:prSet presAssocID="{078501A4-AAD1-FD48-9E36-F439DED678B4}" presName="hierRoot2" presStyleCnt="0"/>
      <dgm:spPr/>
    </dgm:pt>
    <dgm:pt modelId="{1CF55A74-2A5B-7F40-84C9-8762F48AAAEC}" type="pres">
      <dgm:prSet presAssocID="{078501A4-AAD1-FD48-9E36-F439DED678B4}" presName="composite2" presStyleCnt="0"/>
      <dgm:spPr/>
    </dgm:pt>
    <dgm:pt modelId="{87E7F8DE-8092-EF45-A4EA-B08D71FB7327}" type="pres">
      <dgm:prSet presAssocID="{078501A4-AAD1-FD48-9E36-F439DED678B4}" presName="background2" presStyleLbl="node2" presStyleIdx="0" presStyleCnt="5"/>
      <dgm:spPr/>
    </dgm:pt>
    <dgm:pt modelId="{3EC99907-2DBB-7E4A-B1FB-63E5A416A3DB}" type="pres">
      <dgm:prSet presAssocID="{078501A4-AAD1-FD48-9E36-F439DED678B4}" presName="text2" presStyleLbl="fgAcc2" presStyleIdx="0" presStyleCnt="5">
        <dgm:presLayoutVars>
          <dgm:chPref val="3"/>
        </dgm:presLayoutVars>
      </dgm:prSet>
      <dgm:spPr/>
      <dgm:t>
        <a:bodyPr/>
        <a:lstStyle/>
        <a:p>
          <a:endParaRPr lang="zh-TW" altLang="en-US"/>
        </a:p>
      </dgm:t>
    </dgm:pt>
    <dgm:pt modelId="{4F814255-9E81-8141-A519-4383E817C19F}" type="pres">
      <dgm:prSet presAssocID="{078501A4-AAD1-FD48-9E36-F439DED678B4}" presName="hierChild3" presStyleCnt="0"/>
      <dgm:spPr/>
    </dgm:pt>
    <dgm:pt modelId="{FE7288FB-5201-084D-8A5C-E7F23CD7DF47}" type="pres">
      <dgm:prSet presAssocID="{D62AC98B-CFB0-CE4F-AF14-FA9A454B635C}" presName="Name10" presStyleLbl="parChTrans1D2" presStyleIdx="1" presStyleCnt="5"/>
      <dgm:spPr/>
      <dgm:t>
        <a:bodyPr/>
        <a:lstStyle/>
        <a:p>
          <a:endParaRPr lang="zh-TW" altLang="en-US"/>
        </a:p>
      </dgm:t>
    </dgm:pt>
    <dgm:pt modelId="{2BB72A54-777F-3A4B-8654-C4C2FB8DE16B}" type="pres">
      <dgm:prSet presAssocID="{5BA22BDD-3329-0A47-A3FB-314C23E525F6}" presName="hierRoot2" presStyleCnt="0"/>
      <dgm:spPr/>
    </dgm:pt>
    <dgm:pt modelId="{AEC462C3-7628-B642-B7CE-8491C814A35A}" type="pres">
      <dgm:prSet presAssocID="{5BA22BDD-3329-0A47-A3FB-314C23E525F6}" presName="composite2" presStyleCnt="0"/>
      <dgm:spPr/>
    </dgm:pt>
    <dgm:pt modelId="{EAF9FC43-EBD8-A94E-BB41-082044FB6511}" type="pres">
      <dgm:prSet presAssocID="{5BA22BDD-3329-0A47-A3FB-314C23E525F6}" presName="background2" presStyleLbl="node2" presStyleIdx="1" presStyleCnt="5"/>
      <dgm:spPr/>
    </dgm:pt>
    <dgm:pt modelId="{88BAFA7A-0AEB-804E-A059-E56967744D0D}" type="pres">
      <dgm:prSet presAssocID="{5BA22BDD-3329-0A47-A3FB-314C23E525F6}" presName="text2" presStyleLbl="fgAcc2" presStyleIdx="1" presStyleCnt="5">
        <dgm:presLayoutVars>
          <dgm:chPref val="3"/>
        </dgm:presLayoutVars>
      </dgm:prSet>
      <dgm:spPr/>
      <dgm:t>
        <a:bodyPr/>
        <a:lstStyle/>
        <a:p>
          <a:endParaRPr lang="zh-TW" altLang="en-US"/>
        </a:p>
      </dgm:t>
    </dgm:pt>
    <dgm:pt modelId="{E644DBF4-A5B8-764C-B7B8-CA13A4D8D808}" type="pres">
      <dgm:prSet presAssocID="{5BA22BDD-3329-0A47-A3FB-314C23E525F6}" presName="hierChild3" presStyleCnt="0"/>
      <dgm:spPr/>
    </dgm:pt>
    <dgm:pt modelId="{F2AF5815-91F2-9643-A528-3BE4F74C9C0E}" type="pres">
      <dgm:prSet presAssocID="{405E34BE-B5D8-884D-A901-A8DF09FBCE9C}" presName="hierRoot1" presStyleCnt="0"/>
      <dgm:spPr/>
    </dgm:pt>
    <dgm:pt modelId="{2003E61B-B26A-1E4C-99D9-CA4323B0555B}" type="pres">
      <dgm:prSet presAssocID="{405E34BE-B5D8-884D-A901-A8DF09FBCE9C}" presName="composite" presStyleCnt="0"/>
      <dgm:spPr/>
    </dgm:pt>
    <dgm:pt modelId="{87F7F8C2-6ECE-4142-BCB9-6C80B0680D52}" type="pres">
      <dgm:prSet presAssocID="{405E34BE-B5D8-884D-A901-A8DF09FBCE9C}" presName="background" presStyleLbl="node0" presStyleIdx="1" presStyleCnt="2"/>
      <dgm:spPr/>
    </dgm:pt>
    <dgm:pt modelId="{DDC618B9-70AA-2C49-82E4-3C5DE0CFF645}" type="pres">
      <dgm:prSet presAssocID="{405E34BE-B5D8-884D-A901-A8DF09FBCE9C}" presName="text" presStyleLbl="fgAcc0" presStyleIdx="1" presStyleCnt="2">
        <dgm:presLayoutVars>
          <dgm:chPref val="3"/>
        </dgm:presLayoutVars>
      </dgm:prSet>
      <dgm:spPr/>
      <dgm:t>
        <a:bodyPr/>
        <a:lstStyle/>
        <a:p>
          <a:endParaRPr lang="zh-TW" altLang="en-US"/>
        </a:p>
      </dgm:t>
    </dgm:pt>
    <dgm:pt modelId="{6E901BE9-C5DE-2647-B30D-7F25C389D4CE}" type="pres">
      <dgm:prSet presAssocID="{405E34BE-B5D8-884D-A901-A8DF09FBCE9C}" presName="hierChild2" presStyleCnt="0"/>
      <dgm:spPr/>
    </dgm:pt>
    <dgm:pt modelId="{4C0FDAD6-162A-9D4F-AE4C-43073B4F4678}" type="pres">
      <dgm:prSet presAssocID="{974719DC-1EA4-A040-A8B5-B7980FB2B268}" presName="Name10" presStyleLbl="parChTrans1D2" presStyleIdx="2" presStyleCnt="5"/>
      <dgm:spPr/>
      <dgm:t>
        <a:bodyPr/>
        <a:lstStyle/>
        <a:p>
          <a:endParaRPr lang="zh-TW" altLang="en-US"/>
        </a:p>
      </dgm:t>
    </dgm:pt>
    <dgm:pt modelId="{A2E46E42-084D-A645-BC9F-A0589881B6ED}" type="pres">
      <dgm:prSet presAssocID="{5A49E11D-B0B8-C848-9025-F24F873F0761}" presName="hierRoot2" presStyleCnt="0"/>
      <dgm:spPr/>
    </dgm:pt>
    <dgm:pt modelId="{53929B07-68D6-C143-AAA1-19211160B130}" type="pres">
      <dgm:prSet presAssocID="{5A49E11D-B0B8-C848-9025-F24F873F0761}" presName="composite2" presStyleCnt="0"/>
      <dgm:spPr/>
    </dgm:pt>
    <dgm:pt modelId="{066CE85C-0A15-E047-AFD3-A90D6CFCE7CD}" type="pres">
      <dgm:prSet presAssocID="{5A49E11D-B0B8-C848-9025-F24F873F0761}" presName="background2" presStyleLbl="node2" presStyleIdx="2" presStyleCnt="5"/>
      <dgm:spPr/>
    </dgm:pt>
    <dgm:pt modelId="{D028E9F9-7C49-3A45-96A1-B006C4A96E7A}" type="pres">
      <dgm:prSet presAssocID="{5A49E11D-B0B8-C848-9025-F24F873F0761}" presName="text2" presStyleLbl="fgAcc2" presStyleIdx="2" presStyleCnt="5">
        <dgm:presLayoutVars>
          <dgm:chPref val="3"/>
        </dgm:presLayoutVars>
      </dgm:prSet>
      <dgm:spPr/>
      <dgm:t>
        <a:bodyPr/>
        <a:lstStyle/>
        <a:p>
          <a:endParaRPr lang="zh-TW" altLang="en-US"/>
        </a:p>
      </dgm:t>
    </dgm:pt>
    <dgm:pt modelId="{3048361F-690A-F846-8C2E-3D1A0D2905C2}" type="pres">
      <dgm:prSet presAssocID="{5A49E11D-B0B8-C848-9025-F24F873F0761}" presName="hierChild3" presStyleCnt="0"/>
      <dgm:spPr/>
    </dgm:pt>
    <dgm:pt modelId="{9BFB5CE5-0E16-3B4A-A0B1-CD53B21895A5}" type="pres">
      <dgm:prSet presAssocID="{DB0BD1E2-3C26-C14A-8E96-0E7094B7BA5F}" presName="Name10" presStyleLbl="parChTrans1D2" presStyleIdx="3" presStyleCnt="5"/>
      <dgm:spPr/>
      <dgm:t>
        <a:bodyPr/>
        <a:lstStyle/>
        <a:p>
          <a:endParaRPr lang="zh-TW" altLang="en-US"/>
        </a:p>
      </dgm:t>
    </dgm:pt>
    <dgm:pt modelId="{5868427B-3D4F-1F47-8154-D758A6EAF818}" type="pres">
      <dgm:prSet presAssocID="{1497B4FD-8895-FE41-BA22-193091A61EB6}" presName="hierRoot2" presStyleCnt="0"/>
      <dgm:spPr/>
    </dgm:pt>
    <dgm:pt modelId="{FD4A4649-1203-5C40-9825-CB7B3C3ED75D}" type="pres">
      <dgm:prSet presAssocID="{1497B4FD-8895-FE41-BA22-193091A61EB6}" presName="composite2" presStyleCnt="0"/>
      <dgm:spPr/>
    </dgm:pt>
    <dgm:pt modelId="{B131D88C-B8BC-BA4D-BD89-5483EC4C8EF2}" type="pres">
      <dgm:prSet presAssocID="{1497B4FD-8895-FE41-BA22-193091A61EB6}" presName="background2" presStyleLbl="node2" presStyleIdx="3" presStyleCnt="5"/>
      <dgm:spPr/>
    </dgm:pt>
    <dgm:pt modelId="{2EFF0CFE-05E5-C04F-AEC2-3270F5697427}" type="pres">
      <dgm:prSet presAssocID="{1497B4FD-8895-FE41-BA22-193091A61EB6}" presName="text2" presStyleLbl="fgAcc2" presStyleIdx="3" presStyleCnt="5">
        <dgm:presLayoutVars>
          <dgm:chPref val="3"/>
        </dgm:presLayoutVars>
      </dgm:prSet>
      <dgm:spPr/>
      <dgm:t>
        <a:bodyPr/>
        <a:lstStyle/>
        <a:p>
          <a:endParaRPr lang="zh-TW" altLang="en-US"/>
        </a:p>
      </dgm:t>
    </dgm:pt>
    <dgm:pt modelId="{3290D7F6-C748-3B4D-97EF-9D84C59124EC}" type="pres">
      <dgm:prSet presAssocID="{1497B4FD-8895-FE41-BA22-193091A61EB6}" presName="hierChild3" presStyleCnt="0"/>
      <dgm:spPr/>
    </dgm:pt>
    <dgm:pt modelId="{51E9D9A8-B9F5-BF48-9CFC-AF044BF120DA}" type="pres">
      <dgm:prSet presAssocID="{0112E9ED-3544-A545-A486-1D129C6BBD9E}" presName="Name10" presStyleLbl="parChTrans1D2" presStyleIdx="4" presStyleCnt="5"/>
      <dgm:spPr/>
      <dgm:t>
        <a:bodyPr/>
        <a:lstStyle/>
        <a:p>
          <a:endParaRPr lang="zh-TW" altLang="en-US"/>
        </a:p>
      </dgm:t>
    </dgm:pt>
    <dgm:pt modelId="{23BE0A13-A854-6548-8B29-526517BAF944}" type="pres">
      <dgm:prSet presAssocID="{4D4A4DD7-2503-CD41-93C4-BC39E474D4ED}" presName="hierRoot2" presStyleCnt="0"/>
      <dgm:spPr/>
    </dgm:pt>
    <dgm:pt modelId="{895ABAF8-65E6-D244-AAC9-C5FA271E7780}" type="pres">
      <dgm:prSet presAssocID="{4D4A4DD7-2503-CD41-93C4-BC39E474D4ED}" presName="composite2" presStyleCnt="0"/>
      <dgm:spPr/>
    </dgm:pt>
    <dgm:pt modelId="{22FDFE78-CB94-4646-BFCA-547393F5BE6B}" type="pres">
      <dgm:prSet presAssocID="{4D4A4DD7-2503-CD41-93C4-BC39E474D4ED}" presName="background2" presStyleLbl="node2" presStyleIdx="4" presStyleCnt="5"/>
      <dgm:spPr/>
    </dgm:pt>
    <dgm:pt modelId="{947807C2-7729-F941-96CA-1CA6F26A4906}" type="pres">
      <dgm:prSet presAssocID="{4D4A4DD7-2503-CD41-93C4-BC39E474D4ED}" presName="text2" presStyleLbl="fgAcc2" presStyleIdx="4" presStyleCnt="5">
        <dgm:presLayoutVars>
          <dgm:chPref val="3"/>
        </dgm:presLayoutVars>
      </dgm:prSet>
      <dgm:spPr/>
      <dgm:t>
        <a:bodyPr/>
        <a:lstStyle/>
        <a:p>
          <a:endParaRPr lang="zh-TW" altLang="en-US"/>
        </a:p>
      </dgm:t>
    </dgm:pt>
    <dgm:pt modelId="{AEB3D47A-9BA7-8944-9C26-AB19627C7828}" type="pres">
      <dgm:prSet presAssocID="{4D4A4DD7-2503-CD41-93C4-BC39E474D4ED}" presName="hierChild3" presStyleCnt="0"/>
      <dgm:spPr/>
    </dgm:pt>
  </dgm:ptLst>
  <dgm:cxnLst>
    <dgm:cxn modelId="{D53C9A7F-5F7D-704D-B48E-F6C9B36ACF1B}" type="presOf" srcId="{79F74171-F14C-F24F-B134-97925A44F6EB}" destId="{0200F9DA-4AB8-A34D-A19B-13324EAE86AF}" srcOrd="0" destOrd="0" presId="urn:microsoft.com/office/officeart/2005/8/layout/hierarchy1"/>
    <dgm:cxn modelId="{D1AC4844-AD98-F64D-8568-09F8CA3A27C3}" type="presOf" srcId="{D62AC98B-CFB0-CE4F-AF14-FA9A454B635C}" destId="{FE7288FB-5201-084D-8A5C-E7F23CD7DF47}" srcOrd="0" destOrd="0" presId="urn:microsoft.com/office/officeart/2005/8/layout/hierarchy1"/>
    <dgm:cxn modelId="{2D419DB8-C753-1E43-A8B8-52E5E086105D}" type="presOf" srcId="{0112E9ED-3544-A545-A486-1D129C6BBD9E}" destId="{51E9D9A8-B9F5-BF48-9CFC-AF044BF120DA}" srcOrd="0" destOrd="0" presId="urn:microsoft.com/office/officeart/2005/8/layout/hierarchy1"/>
    <dgm:cxn modelId="{5CA8FAD3-19D4-AA4C-A4DB-AC0EA18BE70F}" srcId="{614EF350-E7DD-7B4B-8342-4FD2FAFD626A}" destId="{A4BCD7DB-EBF5-F244-B8C1-C8C973F24752}" srcOrd="0" destOrd="0" parTransId="{CA3EFD76-6409-124F-A7CE-8D76133D8764}" sibTransId="{FA353778-DF51-5043-80AB-3CF398B84AA9}"/>
    <dgm:cxn modelId="{ECC88646-ECE5-FC48-8673-848DE93A4AF8}" type="presOf" srcId="{5A49E11D-B0B8-C848-9025-F24F873F0761}" destId="{D028E9F9-7C49-3A45-96A1-B006C4A96E7A}" srcOrd="0" destOrd="0" presId="urn:microsoft.com/office/officeart/2005/8/layout/hierarchy1"/>
    <dgm:cxn modelId="{86D66D47-45AF-1D45-8A85-B07495D6E257}" srcId="{405E34BE-B5D8-884D-A901-A8DF09FBCE9C}" destId="{4D4A4DD7-2503-CD41-93C4-BC39E474D4ED}" srcOrd="2" destOrd="0" parTransId="{0112E9ED-3544-A545-A486-1D129C6BBD9E}" sibTransId="{B11CB66F-D609-B943-8822-5C8A962F1417}"/>
    <dgm:cxn modelId="{8A7BDCDD-8829-2740-B063-8A64028F384A}" type="presOf" srcId="{1497B4FD-8895-FE41-BA22-193091A61EB6}" destId="{2EFF0CFE-05E5-C04F-AEC2-3270F5697427}" srcOrd="0" destOrd="0" presId="urn:microsoft.com/office/officeart/2005/8/layout/hierarchy1"/>
    <dgm:cxn modelId="{CBF1F780-E465-1544-83E4-21A3B053EAEF}" type="presOf" srcId="{4D4A4DD7-2503-CD41-93C4-BC39E474D4ED}" destId="{947807C2-7729-F941-96CA-1CA6F26A4906}" srcOrd="0" destOrd="0" presId="urn:microsoft.com/office/officeart/2005/8/layout/hierarchy1"/>
    <dgm:cxn modelId="{752C9AEE-FD23-8F48-8CCF-6222A7F9E852}" srcId="{405E34BE-B5D8-884D-A901-A8DF09FBCE9C}" destId="{1497B4FD-8895-FE41-BA22-193091A61EB6}" srcOrd="1" destOrd="0" parTransId="{DB0BD1E2-3C26-C14A-8E96-0E7094B7BA5F}" sibTransId="{E576C7C9-E599-F44D-9074-89E5075C81F5}"/>
    <dgm:cxn modelId="{ADE4287C-23A4-7C40-ACFB-67EEDF978842}" type="presOf" srcId="{405E34BE-B5D8-884D-A901-A8DF09FBCE9C}" destId="{DDC618B9-70AA-2C49-82E4-3C5DE0CFF645}" srcOrd="0" destOrd="0" presId="urn:microsoft.com/office/officeart/2005/8/layout/hierarchy1"/>
    <dgm:cxn modelId="{3F71AEBC-25D2-8B42-9F9D-C348D37769CE}" type="presOf" srcId="{974719DC-1EA4-A040-A8B5-B7980FB2B268}" destId="{4C0FDAD6-162A-9D4F-AE4C-43073B4F4678}" srcOrd="0" destOrd="0" presId="urn:microsoft.com/office/officeart/2005/8/layout/hierarchy1"/>
    <dgm:cxn modelId="{AEF003E0-F8B2-B944-BB83-D1540F668F8B}" type="presOf" srcId="{5BA22BDD-3329-0A47-A3FB-314C23E525F6}" destId="{88BAFA7A-0AEB-804E-A059-E56967744D0D}" srcOrd="0" destOrd="0" presId="urn:microsoft.com/office/officeart/2005/8/layout/hierarchy1"/>
    <dgm:cxn modelId="{CF283893-A33A-3E4A-8DB8-60D0BC8EB2CA}" srcId="{A4BCD7DB-EBF5-F244-B8C1-C8C973F24752}" destId="{078501A4-AAD1-FD48-9E36-F439DED678B4}" srcOrd="0" destOrd="0" parTransId="{79F74171-F14C-F24F-B134-97925A44F6EB}" sibTransId="{32DAC60C-79C2-5742-98B8-C28D9D8C838F}"/>
    <dgm:cxn modelId="{6B05298B-0C7D-2F43-BB6F-D17E66E4A8F4}" type="presOf" srcId="{614EF350-E7DD-7B4B-8342-4FD2FAFD626A}" destId="{463F1945-D08D-6948-B0BC-8C74AFF64F23}" srcOrd="0" destOrd="0" presId="urn:microsoft.com/office/officeart/2005/8/layout/hierarchy1"/>
    <dgm:cxn modelId="{98BB402E-80A5-5F41-8491-834A0A163ACD}" srcId="{405E34BE-B5D8-884D-A901-A8DF09FBCE9C}" destId="{5A49E11D-B0B8-C848-9025-F24F873F0761}" srcOrd="0" destOrd="0" parTransId="{974719DC-1EA4-A040-A8B5-B7980FB2B268}" sibTransId="{F145B180-6696-9644-A4AA-65741BC4B542}"/>
    <dgm:cxn modelId="{BD3A8474-1FB7-0F43-84DE-C3DBC7EBAD15}" type="presOf" srcId="{A4BCD7DB-EBF5-F244-B8C1-C8C973F24752}" destId="{BDA9C5B2-3C7F-084F-A57E-7CCCA8C041DE}" srcOrd="0" destOrd="0" presId="urn:microsoft.com/office/officeart/2005/8/layout/hierarchy1"/>
    <dgm:cxn modelId="{D9EB21C4-C21F-DA4C-9B1C-FF0CEE7A5BE9}" srcId="{614EF350-E7DD-7B4B-8342-4FD2FAFD626A}" destId="{405E34BE-B5D8-884D-A901-A8DF09FBCE9C}" srcOrd="1" destOrd="0" parTransId="{B36B714A-4D3D-D545-A2F0-64334AFE05DD}" sibTransId="{73827D46-AE78-B44A-A305-27EF736F1FCB}"/>
    <dgm:cxn modelId="{B819D94F-A2CE-B640-AE85-77B0F5F71811}" srcId="{A4BCD7DB-EBF5-F244-B8C1-C8C973F24752}" destId="{5BA22BDD-3329-0A47-A3FB-314C23E525F6}" srcOrd="1" destOrd="0" parTransId="{D62AC98B-CFB0-CE4F-AF14-FA9A454B635C}" sibTransId="{BB791833-72A2-0F49-8E77-F840794F982D}"/>
    <dgm:cxn modelId="{5D33E15C-4E0A-FF44-99B5-C4137E5343FF}" type="presOf" srcId="{DB0BD1E2-3C26-C14A-8E96-0E7094B7BA5F}" destId="{9BFB5CE5-0E16-3B4A-A0B1-CD53B21895A5}" srcOrd="0" destOrd="0" presId="urn:microsoft.com/office/officeart/2005/8/layout/hierarchy1"/>
    <dgm:cxn modelId="{BF4FDE18-24AE-0F4F-8CFC-11203D7444C6}" type="presOf" srcId="{078501A4-AAD1-FD48-9E36-F439DED678B4}" destId="{3EC99907-2DBB-7E4A-B1FB-63E5A416A3DB}" srcOrd="0" destOrd="0" presId="urn:microsoft.com/office/officeart/2005/8/layout/hierarchy1"/>
    <dgm:cxn modelId="{5E6825F0-8918-3B4C-8D8E-7C9F3C9D45A8}" type="presParOf" srcId="{463F1945-D08D-6948-B0BC-8C74AFF64F23}" destId="{091543F4-8B3E-264B-B11A-640B9C159200}" srcOrd="0" destOrd="0" presId="urn:microsoft.com/office/officeart/2005/8/layout/hierarchy1"/>
    <dgm:cxn modelId="{3BED7A6B-2383-BA46-AEA5-1D8EB5D23FFA}" type="presParOf" srcId="{091543F4-8B3E-264B-B11A-640B9C159200}" destId="{95CDE62A-41FB-684D-9B90-BFE278CBECC3}" srcOrd="0" destOrd="0" presId="urn:microsoft.com/office/officeart/2005/8/layout/hierarchy1"/>
    <dgm:cxn modelId="{B5FD9914-88FC-B745-8AB9-81D7341BBED2}" type="presParOf" srcId="{95CDE62A-41FB-684D-9B90-BFE278CBECC3}" destId="{C4B15BA4-0372-CD4D-8001-C4A02A6FDA99}" srcOrd="0" destOrd="0" presId="urn:microsoft.com/office/officeart/2005/8/layout/hierarchy1"/>
    <dgm:cxn modelId="{3FAA9B32-9220-EF47-A7BC-06B5280C18DA}" type="presParOf" srcId="{95CDE62A-41FB-684D-9B90-BFE278CBECC3}" destId="{BDA9C5B2-3C7F-084F-A57E-7CCCA8C041DE}" srcOrd="1" destOrd="0" presId="urn:microsoft.com/office/officeart/2005/8/layout/hierarchy1"/>
    <dgm:cxn modelId="{905376BA-32AF-4340-95AF-A177A679CC4C}" type="presParOf" srcId="{091543F4-8B3E-264B-B11A-640B9C159200}" destId="{0B6F7A31-233D-204B-9E42-464E6C0660BF}" srcOrd="1" destOrd="0" presId="urn:microsoft.com/office/officeart/2005/8/layout/hierarchy1"/>
    <dgm:cxn modelId="{E487D1BB-F24D-884C-ABE1-64221382D615}" type="presParOf" srcId="{0B6F7A31-233D-204B-9E42-464E6C0660BF}" destId="{0200F9DA-4AB8-A34D-A19B-13324EAE86AF}" srcOrd="0" destOrd="0" presId="urn:microsoft.com/office/officeart/2005/8/layout/hierarchy1"/>
    <dgm:cxn modelId="{79D0EC2C-2BCF-7F40-B136-00642455AE93}" type="presParOf" srcId="{0B6F7A31-233D-204B-9E42-464E6C0660BF}" destId="{D4DD432B-DE72-D04C-A5A9-886D242E9F93}" srcOrd="1" destOrd="0" presId="urn:microsoft.com/office/officeart/2005/8/layout/hierarchy1"/>
    <dgm:cxn modelId="{7C84AFE8-A969-8944-B05C-781AB1379EE5}" type="presParOf" srcId="{D4DD432B-DE72-D04C-A5A9-886D242E9F93}" destId="{1CF55A74-2A5B-7F40-84C9-8762F48AAAEC}" srcOrd="0" destOrd="0" presId="urn:microsoft.com/office/officeart/2005/8/layout/hierarchy1"/>
    <dgm:cxn modelId="{67663712-8E8F-8945-9C50-C417E6856994}" type="presParOf" srcId="{1CF55A74-2A5B-7F40-84C9-8762F48AAAEC}" destId="{87E7F8DE-8092-EF45-A4EA-B08D71FB7327}" srcOrd="0" destOrd="0" presId="urn:microsoft.com/office/officeart/2005/8/layout/hierarchy1"/>
    <dgm:cxn modelId="{8DA41557-7219-D841-93D3-D8B986D09A0E}" type="presParOf" srcId="{1CF55A74-2A5B-7F40-84C9-8762F48AAAEC}" destId="{3EC99907-2DBB-7E4A-B1FB-63E5A416A3DB}" srcOrd="1" destOrd="0" presId="urn:microsoft.com/office/officeart/2005/8/layout/hierarchy1"/>
    <dgm:cxn modelId="{873BFB18-21DF-9642-94C5-F355ADB27F1D}" type="presParOf" srcId="{D4DD432B-DE72-D04C-A5A9-886D242E9F93}" destId="{4F814255-9E81-8141-A519-4383E817C19F}" srcOrd="1" destOrd="0" presId="urn:microsoft.com/office/officeart/2005/8/layout/hierarchy1"/>
    <dgm:cxn modelId="{70EFCE4A-4B00-B34F-8B9E-64DC755B38FC}" type="presParOf" srcId="{0B6F7A31-233D-204B-9E42-464E6C0660BF}" destId="{FE7288FB-5201-084D-8A5C-E7F23CD7DF47}" srcOrd="2" destOrd="0" presId="urn:microsoft.com/office/officeart/2005/8/layout/hierarchy1"/>
    <dgm:cxn modelId="{B5114669-CF24-4846-98F5-E5422D5422E5}" type="presParOf" srcId="{0B6F7A31-233D-204B-9E42-464E6C0660BF}" destId="{2BB72A54-777F-3A4B-8654-C4C2FB8DE16B}" srcOrd="3" destOrd="0" presId="urn:microsoft.com/office/officeart/2005/8/layout/hierarchy1"/>
    <dgm:cxn modelId="{1517CA67-FB87-AB43-9BA5-3AA3FA9E7227}" type="presParOf" srcId="{2BB72A54-777F-3A4B-8654-C4C2FB8DE16B}" destId="{AEC462C3-7628-B642-B7CE-8491C814A35A}" srcOrd="0" destOrd="0" presId="urn:microsoft.com/office/officeart/2005/8/layout/hierarchy1"/>
    <dgm:cxn modelId="{AE9A530B-D06C-5F40-801A-7789930E7C2B}" type="presParOf" srcId="{AEC462C3-7628-B642-B7CE-8491C814A35A}" destId="{EAF9FC43-EBD8-A94E-BB41-082044FB6511}" srcOrd="0" destOrd="0" presId="urn:microsoft.com/office/officeart/2005/8/layout/hierarchy1"/>
    <dgm:cxn modelId="{F01EDB86-FA59-C044-9380-47CF7873D7AD}" type="presParOf" srcId="{AEC462C3-7628-B642-B7CE-8491C814A35A}" destId="{88BAFA7A-0AEB-804E-A059-E56967744D0D}" srcOrd="1" destOrd="0" presId="urn:microsoft.com/office/officeart/2005/8/layout/hierarchy1"/>
    <dgm:cxn modelId="{A8036619-94A2-684E-9B3F-FA84EC24129B}" type="presParOf" srcId="{2BB72A54-777F-3A4B-8654-C4C2FB8DE16B}" destId="{E644DBF4-A5B8-764C-B7B8-CA13A4D8D808}" srcOrd="1" destOrd="0" presId="urn:microsoft.com/office/officeart/2005/8/layout/hierarchy1"/>
    <dgm:cxn modelId="{2DD977B4-F8E3-F94D-9669-EF6518FD8D33}" type="presParOf" srcId="{463F1945-D08D-6948-B0BC-8C74AFF64F23}" destId="{F2AF5815-91F2-9643-A528-3BE4F74C9C0E}" srcOrd="1" destOrd="0" presId="urn:microsoft.com/office/officeart/2005/8/layout/hierarchy1"/>
    <dgm:cxn modelId="{97198937-BE2A-F04F-9A92-32C35BF8D883}" type="presParOf" srcId="{F2AF5815-91F2-9643-A528-3BE4F74C9C0E}" destId="{2003E61B-B26A-1E4C-99D9-CA4323B0555B}" srcOrd="0" destOrd="0" presId="urn:microsoft.com/office/officeart/2005/8/layout/hierarchy1"/>
    <dgm:cxn modelId="{958A0037-8FFF-BE42-85A7-43433E567018}" type="presParOf" srcId="{2003E61B-B26A-1E4C-99D9-CA4323B0555B}" destId="{87F7F8C2-6ECE-4142-BCB9-6C80B0680D52}" srcOrd="0" destOrd="0" presId="urn:microsoft.com/office/officeart/2005/8/layout/hierarchy1"/>
    <dgm:cxn modelId="{4C2C45ED-D4B3-4D4D-9422-CC4426C17655}" type="presParOf" srcId="{2003E61B-B26A-1E4C-99D9-CA4323B0555B}" destId="{DDC618B9-70AA-2C49-82E4-3C5DE0CFF645}" srcOrd="1" destOrd="0" presId="urn:microsoft.com/office/officeart/2005/8/layout/hierarchy1"/>
    <dgm:cxn modelId="{E387CCCF-189E-0147-9A3A-0D38F881E5F8}" type="presParOf" srcId="{F2AF5815-91F2-9643-A528-3BE4F74C9C0E}" destId="{6E901BE9-C5DE-2647-B30D-7F25C389D4CE}" srcOrd="1" destOrd="0" presId="urn:microsoft.com/office/officeart/2005/8/layout/hierarchy1"/>
    <dgm:cxn modelId="{1AEE506F-6C69-E042-AFCA-532C637001B6}" type="presParOf" srcId="{6E901BE9-C5DE-2647-B30D-7F25C389D4CE}" destId="{4C0FDAD6-162A-9D4F-AE4C-43073B4F4678}" srcOrd="0" destOrd="0" presId="urn:microsoft.com/office/officeart/2005/8/layout/hierarchy1"/>
    <dgm:cxn modelId="{12E81EC8-D2EC-6C46-9074-7032698371C5}" type="presParOf" srcId="{6E901BE9-C5DE-2647-B30D-7F25C389D4CE}" destId="{A2E46E42-084D-A645-BC9F-A0589881B6ED}" srcOrd="1" destOrd="0" presId="urn:microsoft.com/office/officeart/2005/8/layout/hierarchy1"/>
    <dgm:cxn modelId="{D79FDB76-E511-3344-B619-BDDBF5309BB2}" type="presParOf" srcId="{A2E46E42-084D-A645-BC9F-A0589881B6ED}" destId="{53929B07-68D6-C143-AAA1-19211160B130}" srcOrd="0" destOrd="0" presId="urn:microsoft.com/office/officeart/2005/8/layout/hierarchy1"/>
    <dgm:cxn modelId="{4C0EF907-3468-4E4A-8E67-B55F8BD997CC}" type="presParOf" srcId="{53929B07-68D6-C143-AAA1-19211160B130}" destId="{066CE85C-0A15-E047-AFD3-A90D6CFCE7CD}" srcOrd="0" destOrd="0" presId="urn:microsoft.com/office/officeart/2005/8/layout/hierarchy1"/>
    <dgm:cxn modelId="{7B4887E8-A27B-C24C-9B2B-88E335DA4319}" type="presParOf" srcId="{53929B07-68D6-C143-AAA1-19211160B130}" destId="{D028E9F9-7C49-3A45-96A1-B006C4A96E7A}" srcOrd="1" destOrd="0" presId="urn:microsoft.com/office/officeart/2005/8/layout/hierarchy1"/>
    <dgm:cxn modelId="{1446FB84-5451-964C-A0AE-0311B829F091}" type="presParOf" srcId="{A2E46E42-084D-A645-BC9F-A0589881B6ED}" destId="{3048361F-690A-F846-8C2E-3D1A0D2905C2}" srcOrd="1" destOrd="0" presId="urn:microsoft.com/office/officeart/2005/8/layout/hierarchy1"/>
    <dgm:cxn modelId="{D7193A53-9D40-F641-A902-9EAD41422050}" type="presParOf" srcId="{6E901BE9-C5DE-2647-B30D-7F25C389D4CE}" destId="{9BFB5CE5-0E16-3B4A-A0B1-CD53B21895A5}" srcOrd="2" destOrd="0" presId="urn:microsoft.com/office/officeart/2005/8/layout/hierarchy1"/>
    <dgm:cxn modelId="{357D516D-A0ED-CD4B-8FCF-1E3DCC6E9A18}" type="presParOf" srcId="{6E901BE9-C5DE-2647-B30D-7F25C389D4CE}" destId="{5868427B-3D4F-1F47-8154-D758A6EAF818}" srcOrd="3" destOrd="0" presId="urn:microsoft.com/office/officeart/2005/8/layout/hierarchy1"/>
    <dgm:cxn modelId="{DF9ED06B-23D6-4D40-AB83-CC3CAB1D824A}" type="presParOf" srcId="{5868427B-3D4F-1F47-8154-D758A6EAF818}" destId="{FD4A4649-1203-5C40-9825-CB7B3C3ED75D}" srcOrd="0" destOrd="0" presId="urn:microsoft.com/office/officeart/2005/8/layout/hierarchy1"/>
    <dgm:cxn modelId="{DB0A49CA-9410-6949-9CFA-5BDCFA41F4B8}" type="presParOf" srcId="{FD4A4649-1203-5C40-9825-CB7B3C3ED75D}" destId="{B131D88C-B8BC-BA4D-BD89-5483EC4C8EF2}" srcOrd="0" destOrd="0" presId="urn:microsoft.com/office/officeart/2005/8/layout/hierarchy1"/>
    <dgm:cxn modelId="{FDF46928-F2E5-1349-8F3A-5353ADFECC5A}" type="presParOf" srcId="{FD4A4649-1203-5C40-9825-CB7B3C3ED75D}" destId="{2EFF0CFE-05E5-C04F-AEC2-3270F5697427}" srcOrd="1" destOrd="0" presId="urn:microsoft.com/office/officeart/2005/8/layout/hierarchy1"/>
    <dgm:cxn modelId="{FC236733-77C3-2F4D-B531-32E0BDC168FC}" type="presParOf" srcId="{5868427B-3D4F-1F47-8154-D758A6EAF818}" destId="{3290D7F6-C748-3B4D-97EF-9D84C59124EC}" srcOrd="1" destOrd="0" presId="urn:microsoft.com/office/officeart/2005/8/layout/hierarchy1"/>
    <dgm:cxn modelId="{BDCDFDBE-647C-C94D-B4C9-3403F375AD89}" type="presParOf" srcId="{6E901BE9-C5DE-2647-B30D-7F25C389D4CE}" destId="{51E9D9A8-B9F5-BF48-9CFC-AF044BF120DA}" srcOrd="4" destOrd="0" presId="urn:microsoft.com/office/officeart/2005/8/layout/hierarchy1"/>
    <dgm:cxn modelId="{FCF4818A-1F60-2947-8249-DB5163CCAF0E}" type="presParOf" srcId="{6E901BE9-C5DE-2647-B30D-7F25C389D4CE}" destId="{23BE0A13-A854-6548-8B29-526517BAF944}" srcOrd="5" destOrd="0" presId="urn:microsoft.com/office/officeart/2005/8/layout/hierarchy1"/>
    <dgm:cxn modelId="{D7505699-24C9-074D-B465-C492E4740FBC}" type="presParOf" srcId="{23BE0A13-A854-6548-8B29-526517BAF944}" destId="{895ABAF8-65E6-D244-AAC9-C5FA271E7780}" srcOrd="0" destOrd="0" presId="urn:microsoft.com/office/officeart/2005/8/layout/hierarchy1"/>
    <dgm:cxn modelId="{1AB5E2F2-B5B1-4944-9182-6C0EC6989A82}" type="presParOf" srcId="{895ABAF8-65E6-D244-AAC9-C5FA271E7780}" destId="{22FDFE78-CB94-4646-BFCA-547393F5BE6B}" srcOrd="0" destOrd="0" presId="urn:microsoft.com/office/officeart/2005/8/layout/hierarchy1"/>
    <dgm:cxn modelId="{8EF86F82-8EBF-574F-8736-86D28208D7C0}" type="presParOf" srcId="{895ABAF8-65E6-D244-AAC9-C5FA271E7780}" destId="{947807C2-7729-F941-96CA-1CA6F26A4906}" srcOrd="1" destOrd="0" presId="urn:microsoft.com/office/officeart/2005/8/layout/hierarchy1"/>
    <dgm:cxn modelId="{DA9F0386-3618-734F-AFBA-5912BBBE1CBF}" type="presParOf" srcId="{23BE0A13-A854-6548-8B29-526517BAF944}" destId="{AEB3D47A-9BA7-8944-9C26-AB19627C7828}"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93ABDA-333F-DF4D-92B6-5BFB51FE644A}">
      <dsp:nvSpPr>
        <dsp:cNvPr id="0" name=""/>
        <dsp:cNvSpPr/>
      </dsp:nvSpPr>
      <dsp:spPr>
        <a:xfrm>
          <a:off x="-6461107" y="-988206"/>
          <a:ext cx="7690406" cy="7690406"/>
        </a:xfrm>
        <a:prstGeom prst="blockArc">
          <a:avLst>
            <a:gd name="adj1" fmla="val 18900000"/>
            <a:gd name="adj2" fmla="val 2700000"/>
            <a:gd name="adj3" fmla="val 281"/>
          </a:avLst>
        </a:pr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A0D3610-3868-E742-B7AA-CB169C2E3D03}">
      <dsp:nvSpPr>
        <dsp:cNvPr id="0" name=""/>
        <dsp:cNvSpPr/>
      </dsp:nvSpPr>
      <dsp:spPr>
        <a:xfrm>
          <a:off x="643287" y="439291"/>
          <a:ext cx="8288279" cy="87904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97739" tIns="50800" rIns="50800" bIns="50800" numCol="1" spcCol="1270" anchor="ctr" anchorCtr="0">
          <a:noAutofit/>
        </a:bodyPr>
        <a:lstStyle/>
        <a:p>
          <a:pPr lvl="0" algn="l" defTabSz="889000">
            <a:lnSpc>
              <a:spcPct val="90000"/>
            </a:lnSpc>
            <a:spcBef>
              <a:spcPct val="0"/>
            </a:spcBef>
            <a:spcAft>
              <a:spcPct val="35000"/>
            </a:spcAft>
          </a:pPr>
          <a:r>
            <a:rPr lang="zh-HK" altLang="en-US" sz="2000" kern="1200" dirty="0">
              <a:latin typeface="Yuanti SC Light" panose="02010600040101010101" pitchFamily="2" charset="-122"/>
              <a:ea typeface="Yuanti SC Light" panose="02010600040101010101" pitchFamily="2" charset="-122"/>
            </a:rPr>
            <a:t>病原體</a:t>
          </a:r>
          <a:r>
            <a:rPr lang="zh-HK" altLang="en-US" sz="2000" kern="1200" dirty="0" smtClean="0">
              <a:latin typeface="Yuanti SC Light" panose="02010600040101010101" pitchFamily="2" charset="-122"/>
              <a:ea typeface="Yuanti SC Light" panose="02010600040101010101" pitchFamily="2" charset="-122"/>
            </a:rPr>
            <a:t>包括 細菌</a:t>
          </a:r>
          <a:r>
            <a:rPr lang="zh-HK" altLang="en-US" sz="2000" kern="1200" dirty="0">
              <a:latin typeface="Yuanti SC Light" panose="02010600040101010101" pitchFamily="2" charset="-122"/>
              <a:ea typeface="Yuanti SC Light" panose="02010600040101010101" pitchFamily="2" charset="-122"/>
            </a:rPr>
            <a:t>、病毒、寄生蟲或真菌</a:t>
          </a:r>
          <a:endParaRPr lang="zh-HK" altLang="en-US" sz="2000" b="0" i="0" kern="1200" dirty="0">
            <a:solidFill>
              <a:srgbClr val="FF0000"/>
            </a:solidFill>
            <a:latin typeface="Yuanti SC" panose="02010600040101010101" pitchFamily="2" charset="-122"/>
            <a:ea typeface="Yuanti SC" panose="02010600040101010101" pitchFamily="2" charset="-122"/>
          </a:endParaRPr>
        </a:p>
      </dsp:txBody>
      <dsp:txXfrm>
        <a:off x="643287" y="439291"/>
        <a:ext cx="8288279" cy="879040"/>
      </dsp:txXfrm>
    </dsp:sp>
    <dsp:sp modelId="{C0824B51-F412-794F-949F-CD9A9555B048}">
      <dsp:nvSpPr>
        <dsp:cNvPr id="0" name=""/>
        <dsp:cNvSpPr/>
      </dsp:nvSpPr>
      <dsp:spPr>
        <a:xfrm>
          <a:off x="93887" y="329411"/>
          <a:ext cx="1098800" cy="1098800"/>
        </a:xfrm>
        <a:prstGeom prst="ellipse">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185E26FE-1DE5-CA4F-94CF-16B62FAB01BC}">
      <dsp:nvSpPr>
        <dsp:cNvPr id="0" name=""/>
        <dsp:cNvSpPr/>
      </dsp:nvSpPr>
      <dsp:spPr>
        <a:xfrm>
          <a:off x="1147262" y="1585253"/>
          <a:ext cx="7784305" cy="1224697"/>
        </a:xfrm>
        <a:prstGeom prst="rect">
          <a:avLst/>
        </a:prstGeom>
        <a:solidFill>
          <a:schemeClr val="accent2">
            <a:hueOff val="-485121"/>
            <a:satOff val="-27976"/>
            <a:lumOff val="287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97739" tIns="50800" rIns="50800" bIns="50800" numCol="1" spcCol="1270" anchor="ctr" anchorCtr="0">
          <a:noAutofit/>
        </a:bodyPr>
        <a:lstStyle/>
        <a:p>
          <a:pPr lvl="0" algn="l" defTabSz="889000">
            <a:lnSpc>
              <a:spcPct val="90000"/>
            </a:lnSpc>
            <a:spcBef>
              <a:spcPct val="0"/>
            </a:spcBef>
            <a:spcAft>
              <a:spcPct val="35000"/>
            </a:spcAft>
          </a:pPr>
          <a:r>
            <a:rPr lang="zh-TW" altLang="en-US" sz="2000" b="0" i="0" kern="1200" dirty="0">
              <a:latin typeface="Yuanti SC" panose="02010600040101010101" pitchFamily="2" charset="-122"/>
              <a:ea typeface="Yuanti SC" panose="02010600040101010101" pitchFamily="2" charset="-122"/>
            </a:rPr>
            <a:t>由病原體入侵人體所致，病原體可能產生毒素，亦可能對正常細胞及其功能造成破壞，嚴重時甚至可引致死亡</a:t>
          </a:r>
          <a:endParaRPr lang="zh-HK" altLang="en-US" sz="2000" b="0" i="0" kern="1200" dirty="0">
            <a:latin typeface="Yuanti SC" panose="02010600040101010101" pitchFamily="2" charset="-122"/>
            <a:ea typeface="Yuanti SC" panose="02010600040101010101" pitchFamily="2" charset="-122"/>
          </a:endParaRPr>
        </a:p>
      </dsp:txBody>
      <dsp:txXfrm>
        <a:off x="1147262" y="1585253"/>
        <a:ext cx="7784305" cy="1224697"/>
      </dsp:txXfrm>
    </dsp:sp>
    <dsp:sp modelId="{57159B78-037E-9F4B-965A-C611D849B8E6}">
      <dsp:nvSpPr>
        <dsp:cNvPr id="0" name=""/>
        <dsp:cNvSpPr/>
      </dsp:nvSpPr>
      <dsp:spPr>
        <a:xfrm>
          <a:off x="597861" y="1648201"/>
          <a:ext cx="1098800" cy="1098800"/>
        </a:xfrm>
        <a:prstGeom prst="ellipse">
          <a:avLst/>
        </a:prstGeom>
        <a:solidFill>
          <a:schemeClr val="lt1">
            <a:hueOff val="0"/>
            <a:satOff val="0"/>
            <a:lumOff val="0"/>
            <a:alphaOff val="0"/>
          </a:schemeClr>
        </a:solidFill>
        <a:ln w="12700" cap="flat" cmpd="sng" algn="ctr">
          <a:solidFill>
            <a:schemeClr val="accent2">
              <a:hueOff val="-485121"/>
              <a:satOff val="-27976"/>
              <a:lumOff val="2876"/>
              <a:alphaOff val="0"/>
            </a:schemeClr>
          </a:solidFill>
          <a:prstDash val="solid"/>
          <a:miter lim="800000"/>
        </a:ln>
        <a:effectLst/>
      </dsp:spPr>
      <dsp:style>
        <a:lnRef idx="2">
          <a:scrgbClr r="0" g="0" b="0"/>
        </a:lnRef>
        <a:fillRef idx="1">
          <a:scrgbClr r="0" g="0" b="0"/>
        </a:fillRef>
        <a:effectRef idx="0">
          <a:scrgbClr r="0" g="0" b="0"/>
        </a:effectRef>
        <a:fontRef idx="minor"/>
      </dsp:style>
    </dsp:sp>
    <dsp:sp modelId="{FE10142C-DDAF-CB49-AEC3-5C96186BB81D}">
      <dsp:nvSpPr>
        <dsp:cNvPr id="0" name=""/>
        <dsp:cNvSpPr/>
      </dsp:nvSpPr>
      <dsp:spPr>
        <a:xfrm>
          <a:off x="1147262" y="3076870"/>
          <a:ext cx="7784305" cy="879040"/>
        </a:xfrm>
        <a:prstGeom prst="rect">
          <a:avLst/>
        </a:prstGeom>
        <a:solidFill>
          <a:schemeClr val="accent2">
            <a:hueOff val="-970242"/>
            <a:satOff val="-55952"/>
            <a:lumOff val="575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97739" tIns="50800" rIns="50800" bIns="50800" numCol="1" spcCol="1270" anchor="ctr" anchorCtr="0">
          <a:noAutofit/>
        </a:bodyPr>
        <a:lstStyle/>
        <a:p>
          <a:pPr lvl="0" algn="l" defTabSz="889000">
            <a:lnSpc>
              <a:spcPct val="90000"/>
            </a:lnSpc>
            <a:spcBef>
              <a:spcPct val="0"/>
            </a:spcBef>
            <a:spcAft>
              <a:spcPct val="35000"/>
            </a:spcAft>
          </a:pPr>
          <a:r>
            <a:rPr lang="zh-HK" altLang="en-US" sz="2000" b="0" i="0" kern="1200" dirty="0">
              <a:latin typeface="Yuanti SC" panose="02010600040101010101" pitchFamily="2" charset="-122"/>
              <a:ea typeface="Yuanti SC" panose="02010600040101010101" pitchFamily="2" charset="-122"/>
            </a:rPr>
            <a:t>可直接或間接地在人與人之間傳播</a:t>
          </a:r>
        </a:p>
      </dsp:txBody>
      <dsp:txXfrm>
        <a:off x="1147262" y="3076870"/>
        <a:ext cx="7784305" cy="879040"/>
      </dsp:txXfrm>
    </dsp:sp>
    <dsp:sp modelId="{37C56C14-2918-524E-B9E6-6F0D4691A457}">
      <dsp:nvSpPr>
        <dsp:cNvPr id="0" name=""/>
        <dsp:cNvSpPr/>
      </dsp:nvSpPr>
      <dsp:spPr>
        <a:xfrm>
          <a:off x="597861" y="2966990"/>
          <a:ext cx="1098800" cy="1098800"/>
        </a:xfrm>
        <a:prstGeom prst="ellipse">
          <a:avLst/>
        </a:prstGeom>
        <a:solidFill>
          <a:schemeClr val="lt1">
            <a:hueOff val="0"/>
            <a:satOff val="0"/>
            <a:lumOff val="0"/>
            <a:alphaOff val="0"/>
          </a:schemeClr>
        </a:solidFill>
        <a:ln w="12700" cap="flat" cmpd="sng" algn="ctr">
          <a:solidFill>
            <a:schemeClr val="accent2">
              <a:hueOff val="-970242"/>
              <a:satOff val="-55952"/>
              <a:lumOff val="5752"/>
              <a:alphaOff val="0"/>
            </a:schemeClr>
          </a:solidFill>
          <a:prstDash val="solid"/>
          <a:miter lim="800000"/>
        </a:ln>
        <a:effectLst/>
      </dsp:spPr>
      <dsp:style>
        <a:lnRef idx="2">
          <a:scrgbClr r="0" g="0" b="0"/>
        </a:lnRef>
        <a:fillRef idx="1">
          <a:scrgbClr r="0" g="0" b="0"/>
        </a:fillRef>
        <a:effectRef idx="0">
          <a:scrgbClr r="0" g="0" b="0"/>
        </a:effectRef>
        <a:fontRef idx="minor"/>
      </dsp:style>
    </dsp:sp>
    <dsp:sp modelId="{A1918554-8060-B749-A792-0EACA65B6341}">
      <dsp:nvSpPr>
        <dsp:cNvPr id="0" name=""/>
        <dsp:cNvSpPr/>
      </dsp:nvSpPr>
      <dsp:spPr>
        <a:xfrm>
          <a:off x="643287" y="4395660"/>
          <a:ext cx="8288279" cy="879040"/>
        </a:xfrm>
        <a:prstGeom prst="rect">
          <a:avLst/>
        </a:prstGeom>
        <a:solidFill>
          <a:schemeClr val="accent2">
            <a:hueOff val="-1455363"/>
            <a:satOff val="-83928"/>
            <a:lumOff val="862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697739" tIns="50800" rIns="50800" bIns="50800" numCol="1" spcCol="1270" anchor="ctr" anchorCtr="0">
          <a:noAutofit/>
        </a:bodyPr>
        <a:lstStyle/>
        <a:p>
          <a:pPr lvl="0" algn="l" defTabSz="889000">
            <a:lnSpc>
              <a:spcPct val="90000"/>
            </a:lnSpc>
            <a:spcBef>
              <a:spcPct val="0"/>
            </a:spcBef>
            <a:spcAft>
              <a:spcPct val="35000"/>
            </a:spcAft>
          </a:pPr>
          <a:r>
            <a:rPr lang="zh-HK" altLang="en-US" sz="2000" b="0" i="0" kern="1200" dirty="0">
              <a:latin typeface="Yuanti SC" panose="02010600040101010101" pitchFamily="2" charset="-122"/>
              <a:ea typeface="Yuanti SC" panose="02010600040101010101" pitchFamily="2" charset="-122"/>
            </a:rPr>
            <a:t>人畜共患病是動物的傳染病，在傳播給人類時也可引起疾病</a:t>
          </a:r>
        </a:p>
      </dsp:txBody>
      <dsp:txXfrm>
        <a:off x="643287" y="4395660"/>
        <a:ext cx="8288279" cy="879040"/>
      </dsp:txXfrm>
    </dsp:sp>
    <dsp:sp modelId="{5D233BDD-4A29-5E4D-A2E7-20B308C8F519}">
      <dsp:nvSpPr>
        <dsp:cNvPr id="0" name=""/>
        <dsp:cNvSpPr/>
      </dsp:nvSpPr>
      <dsp:spPr>
        <a:xfrm>
          <a:off x="93887" y="4285780"/>
          <a:ext cx="1098800" cy="1098800"/>
        </a:xfrm>
        <a:prstGeom prst="ellipse">
          <a:avLst/>
        </a:prstGeom>
        <a:solidFill>
          <a:schemeClr val="lt1">
            <a:hueOff val="0"/>
            <a:satOff val="0"/>
            <a:lumOff val="0"/>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458DEC-50B9-49B8-88B0-3CC3F5E7499E}">
      <dsp:nvSpPr>
        <dsp:cNvPr id="0" name=""/>
        <dsp:cNvSpPr/>
      </dsp:nvSpPr>
      <dsp:spPr>
        <a:xfrm>
          <a:off x="2206407" y="0"/>
          <a:ext cx="2127660" cy="2127660"/>
        </a:xfrm>
        <a:prstGeom prst="triangle">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b="1" i="0" kern="1200" dirty="0" err="1">
              <a:latin typeface="Yuanti SC" panose="02010600040101010101" pitchFamily="2" charset="-122"/>
              <a:ea typeface="Yuanti SC" panose="02010600040101010101" pitchFamily="2" charset="-122"/>
            </a:rPr>
            <a:t>宿主</a:t>
          </a:r>
          <a:endParaRPr lang="zh-TW" altLang="en-US" sz="2300" b="1" i="0" kern="1200" dirty="0">
            <a:latin typeface="Yuanti SC" panose="02010600040101010101" pitchFamily="2" charset="-122"/>
            <a:ea typeface="Yuanti SC" panose="02010600040101010101" pitchFamily="2" charset="-122"/>
          </a:endParaRPr>
        </a:p>
      </dsp:txBody>
      <dsp:txXfrm>
        <a:off x="2738322" y="1063830"/>
        <a:ext cx="1063830" cy="1063830"/>
      </dsp:txXfrm>
    </dsp:sp>
    <dsp:sp modelId="{7862948D-A3CE-405A-BE6E-5E1AEB456981}">
      <dsp:nvSpPr>
        <dsp:cNvPr id="0" name=""/>
        <dsp:cNvSpPr/>
      </dsp:nvSpPr>
      <dsp:spPr>
        <a:xfrm>
          <a:off x="1142577" y="2127660"/>
          <a:ext cx="2127660" cy="2127660"/>
        </a:xfrm>
        <a:prstGeom prst="triangle">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zh-TW" sz="2300" b="1" i="0" kern="1200" dirty="0">
              <a:latin typeface="Yuanti SC" panose="02010600040101010101" pitchFamily="2" charset="-122"/>
              <a:ea typeface="Yuanti SC" panose="02010600040101010101" pitchFamily="2" charset="-122"/>
            </a:rPr>
            <a:t>病原體</a:t>
          </a:r>
          <a:endParaRPr lang="zh-TW" altLang="en-US" sz="2300" b="1" i="0" kern="1200" dirty="0">
            <a:latin typeface="Yuanti SC" panose="02010600040101010101" pitchFamily="2" charset="-122"/>
            <a:ea typeface="Yuanti SC" panose="02010600040101010101" pitchFamily="2" charset="-122"/>
          </a:endParaRPr>
        </a:p>
      </dsp:txBody>
      <dsp:txXfrm>
        <a:off x="1674492" y="3191490"/>
        <a:ext cx="1063830" cy="1063830"/>
      </dsp:txXfrm>
    </dsp:sp>
    <dsp:sp modelId="{62CC72AA-11EC-4413-A60F-03D1B15B2CF5}">
      <dsp:nvSpPr>
        <dsp:cNvPr id="0" name=""/>
        <dsp:cNvSpPr/>
      </dsp:nvSpPr>
      <dsp:spPr>
        <a:xfrm rot="10800000">
          <a:off x="2206407" y="2127660"/>
          <a:ext cx="2127660" cy="2127660"/>
        </a:xfrm>
        <a:prstGeom prst="triangle">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zh-TW" altLang="en-US" sz="2300" b="1" i="0" kern="120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流行病學</a:t>
          </a:r>
          <a:r>
            <a:rPr lang="zh-TW" altLang="zh-TW" sz="2300" b="1" i="0" kern="120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三角</a:t>
          </a:r>
          <a:endParaRPr lang="zh-TW" altLang="en-US" sz="2300" b="1" i="0" kern="120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endParaRPr>
        </a:p>
      </dsp:txBody>
      <dsp:txXfrm rot="10800000">
        <a:off x="2738322" y="2127660"/>
        <a:ext cx="1063830" cy="1063830"/>
      </dsp:txXfrm>
    </dsp:sp>
    <dsp:sp modelId="{9EB14006-D914-425A-A269-F411253ECB89}">
      <dsp:nvSpPr>
        <dsp:cNvPr id="0" name=""/>
        <dsp:cNvSpPr/>
      </dsp:nvSpPr>
      <dsp:spPr>
        <a:xfrm>
          <a:off x="3270237" y="2127660"/>
          <a:ext cx="2127660" cy="2127660"/>
        </a:xfrm>
        <a:prstGeom prst="triangle">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zh-TW" sz="2300" b="1" i="0" kern="1200" dirty="0">
              <a:latin typeface="Yuanti SC" panose="02010600040101010101" pitchFamily="2" charset="-122"/>
              <a:ea typeface="Yuanti SC" panose="02010600040101010101" pitchFamily="2" charset="-122"/>
            </a:rPr>
            <a:t>環境</a:t>
          </a:r>
          <a:endParaRPr lang="zh-TW" altLang="en-US" sz="2300" b="1" i="0" kern="1200" dirty="0">
            <a:latin typeface="Yuanti SC" panose="02010600040101010101" pitchFamily="2" charset="-122"/>
            <a:ea typeface="Yuanti SC" panose="02010600040101010101" pitchFamily="2" charset="-122"/>
          </a:endParaRPr>
        </a:p>
      </dsp:txBody>
      <dsp:txXfrm>
        <a:off x="3802152" y="3191490"/>
        <a:ext cx="1063830" cy="106383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1644458-3B32-8B4F-9C38-1CFDD22BF7F7}">
      <dsp:nvSpPr>
        <dsp:cNvPr id="0" name=""/>
        <dsp:cNvSpPr/>
      </dsp:nvSpPr>
      <dsp:spPr>
        <a:xfrm>
          <a:off x="3255" y="349683"/>
          <a:ext cx="1957682" cy="547200"/>
        </a:xfrm>
        <a:prstGeom prst="rect">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TW" altLang="en-US" sz="1900" b="0" i="0" kern="1200" dirty="0">
              <a:latin typeface="Yuanti SC" panose="02010600040101010101" pitchFamily="2" charset="-122"/>
              <a:ea typeface="Yuanti SC" panose="02010600040101010101" pitchFamily="2" charset="-122"/>
            </a:rPr>
            <a:t>病毒</a:t>
          </a:r>
        </a:p>
      </dsp:txBody>
      <dsp:txXfrm>
        <a:off x="3255" y="349683"/>
        <a:ext cx="1957682" cy="547200"/>
      </dsp:txXfrm>
    </dsp:sp>
    <dsp:sp modelId="{8D401160-6861-D74C-B8D5-7798D5FD6AAC}">
      <dsp:nvSpPr>
        <dsp:cNvPr id="0" name=""/>
        <dsp:cNvSpPr/>
      </dsp:nvSpPr>
      <dsp:spPr>
        <a:xfrm>
          <a:off x="3255" y="896883"/>
          <a:ext cx="1957682" cy="4693949"/>
        </a:xfrm>
        <a:prstGeom prst="rect">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HK" altLang="en-US" sz="1900" b="0" i="0" kern="1200" dirty="0">
              <a:solidFill>
                <a:schemeClr val="tx1"/>
              </a:solidFill>
              <a:latin typeface="Yuanti SC Light" panose="02010600040101010101" pitchFamily="2" charset="-122"/>
              <a:ea typeface="Yuanti SC Light" panose="02010600040101010101" pitchFamily="2" charset="-122"/>
            </a:rPr>
            <a:t>大部分被外層包著，稱為病毒外膜</a:t>
          </a:r>
          <a:r>
            <a:rPr lang="en-US" altLang="zh-HK" sz="1900" b="0" i="0" kern="1200" dirty="0">
              <a:solidFill>
                <a:schemeClr val="tx1"/>
              </a:solidFill>
              <a:latin typeface="Yuanti SC Light" panose="02010600040101010101" pitchFamily="2" charset="-122"/>
              <a:ea typeface="Yuanti SC Light" panose="02010600040101010101" pitchFamily="2" charset="-122"/>
            </a:rPr>
            <a:t> (</a:t>
          </a:r>
          <a:r>
            <a:rPr lang="zh-HK" altLang="en-US" sz="1900" b="0" i="0" kern="1200" dirty="0">
              <a:solidFill>
                <a:schemeClr val="tx1"/>
              </a:solidFill>
              <a:latin typeface="Yuanti SC Light" panose="02010600040101010101" pitchFamily="2" charset="-122"/>
              <a:ea typeface="Yuanti SC Light" panose="02010600040101010101" pitchFamily="2" charset="-122"/>
            </a:rPr>
            <a:t>包膜）</a:t>
          </a:r>
          <a:r>
            <a:rPr lang="zh-HK" altLang="en-US" sz="1900" b="0" i="0" kern="1200" dirty="0">
              <a:latin typeface="Yuanti SC Light" panose="02010600040101010101" pitchFamily="2" charset="-122"/>
              <a:ea typeface="Yuanti SC Light" panose="02010600040101010101" pitchFamily="2" charset="-122"/>
            </a:rPr>
            <a:t>。病毒核心有遺傳物質。</a:t>
          </a:r>
          <a:r>
            <a:rPr lang="zh-TW" altLang="en-US" sz="1900" b="0" i="0" kern="1200" dirty="0">
              <a:latin typeface="Yuanti SC Light" panose="02010600040101010101" pitchFamily="2" charset="-122"/>
              <a:ea typeface="Yuanti SC Light" panose="02010600040101010101" pitchFamily="2" charset="-122"/>
            </a:rPr>
            <a:t>病毒</a:t>
          </a:r>
          <a:r>
            <a:rPr lang="zh-HK" altLang="en-US" sz="1900" b="0" i="0" kern="1200" dirty="0">
              <a:latin typeface="Yuanti SC Light" panose="02010600040101010101" pitchFamily="2" charset="-122"/>
              <a:ea typeface="Yuanti SC Light" panose="02010600040101010101" pitchFamily="2" charset="-122"/>
            </a:rPr>
            <a:t>無法自行繁殖，需透過外膜感染宿主的細胞，並接管其生殖機制進行繁殖</a:t>
          </a:r>
          <a:r>
            <a:rPr lang="zh-TW" altLang="en-US" sz="1900" b="0" i="0" kern="1200" dirty="0">
              <a:latin typeface="Yuanti SC Light" panose="02010600040101010101" pitchFamily="2" charset="-122"/>
              <a:ea typeface="Yuanti SC Light" panose="02010600040101010101" pitchFamily="2" charset="-122"/>
            </a:rPr>
            <a:t>
例子：流行性感冒病毒、人類免疫力缺乏病毒</a:t>
          </a:r>
        </a:p>
      </dsp:txBody>
      <dsp:txXfrm>
        <a:off x="3255" y="896883"/>
        <a:ext cx="1957682" cy="4693949"/>
      </dsp:txXfrm>
    </dsp:sp>
    <dsp:sp modelId="{9730DE01-CD8A-2646-B388-F79AC882565B}">
      <dsp:nvSpPr>
        <dsp:cNvPr id="0" name=""/>
        <dsp:cNvSpPr/>
      </dsp:nvSpPr>
      <dsp:spPr>
        <a:xfrm>
          <a:off x="2235014" y="349683"/>
          <a:ext cx="1957682" cy="547200"/>
        </a:xfrm>
        <a:prstGeom prst="rect">
          <a:avLst/>
        </a:prstGeom>
        <a:solidFill>
          <a:schemeClr val="accent3">
            <a:hueOff val="903533"/>
            <a:satOff val="33333"/>
            <a:lumOff val="-4902"/>
            <a:alphaOff val="0"/>
          </a:schemeClr>
        </a:solidFill>
        <a:ln w="12700" cap="flat" cmpd="sng" algn="ctr">
          <a:solidFill>
            <a:schemeClr val="accent3">
              <a:hueOff val="903533"/>
              <a:satOff val="33333"/>
              <a:lumOff val="-490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TW" altLang="en-US" sz="1900" b="0" i="0" kern="1200" dirty="0">
              <a:latin typeface="Yuanti SC" panose="02010600040101010101" pitchFamily="2" charset="-122"/>
              <a:ea typeface="Yuanti SC" panose="02010600040101010101" pitchFamily="2" charset="-122"/>
            </a:rPr>
            <a:t>細菌</a:t>
          </a:r>
        </a:p>
      </dsp:txBody>
      <dsp:txXfrm>
        <a:off x="2235014" y="349683"/>
        <a:ext cx="1957682" cy="547200"/>
      </dsp:txXfrm>
    </dsp:sp>
    <dsp:sp modelId="{5B30A76E-D834-964F-AD75-964B4C94F4BA}">
      <dsp:nvSpPr>
        <dsp:cNvPr id="0" name=""/>
        <dsp:cNvSpPr/>
      </dsp:nvSpPr>
      <dsp:spPr>
        <a:xfrm>
          <a:off x="2235014" y="896883"/>
          <a:ext cx="1957682" cy="4693949"/>
        </a:xfrm>
        <a:prstGeom prst="rect">
          <a:avLst/>
        </a:prstGeom>
        <a:solidFill>
          <a:schemeClr val="accent3">
            <a:tint val="40000"/>
            <a:alpha val="90000"/>
            <a:hueOff val="676380"/>
            <a:satOff val="33333"/>
            <a:lumOff val="593"/>
            <a:alphaOff val="0"/>
          </a:schemeClr>
        </a:solidFill>
        <a:ln w="12700" cap="flat" cmpd="sng" algn="ctr">
          <a:solidFill>
            <a:schemeClr val="accent3">
              <a:tint val="40000"/>
              <a:alpha val="90000"/>
              <a:hueOff val="676380"/>
              <a:satOff val="33333"/>
              <a:lumOff val="593"/>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TW" altLang="en-US" sz="1900" b="0" i="0" kern="1200" dirty="0">
              <a:latin typeface="Yuanti SC Light" panose="02010600040101010101" pitchFamily="2" charset="-122"/>
              <a:ea typeface="Yuanti SC Light" panose="02010600040101010101" pitchFamily="2" charset="-122"/>
            </a:rPr>
            <a:t>單細胞生物，能自我繁殖。大部分比病毒大，但仍然太小，肉眼無法看到</a:t>
          </a:r>
        </a:p>
        <a:p>
          <a:pPr marL="171450" lvl="1" indent="-171450" algn="l" defTabSz="844550">
            <a:lnSpc>
              <a:spcPct val="90000"/>
            </a:lnSpc>
            <a:spcBef>
              <a:spcPct val="0"/>
            </a:spcBef>
            <a:spcAft>
              <a:spcPct val="15000"/>
            </a:spcAft>
            <a:buChar char="••"/>
          </a:pPr>
          <a:r>
            <a:rPr lang="zh-TW" altLang="en-US" sz="1900" b="0" i="0" kern="1200" dirty="0">
              <a:latin typeface="Yuanti SC Light" panose="02010600040101010101" pitchFamily="2" charset="-122"/>
              <a:ea typeface="Yuanti SC Light" panose="02010600040101010101" pitchFamily="2" charset="-122"/>
            </a:rPr>
            <a:t>例子</a:t>
          </a:r>
          <a:r>
            <a:rPr lang="zh-TW"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rPr>
            <a:t>：</a:t>
          </a:r>
          <a:r>
            <a:rPr lang="zh-HK"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rPr>
            <a:t>葡萄球菌</a:t>
          </a:r>
          <a:endParaRPr lang="zh-TW" altLang="en-US" sz="1900" b="0" i="0" kern="1200" dirty="0">
            <a:solidFill>
              <a:prstClr val="black">
                <a:hueOff val="0"/>
                <a:satOff val="0"/>
                <a:lumOff val="0"/>
                <a:alphaOff val="0"/>
              </a:prstClr>
            </a:solidFill>
            <a:latin typeface="Yuanti SC Light" panose="02010600040101010101" pitchFamily="2" charset="-122"/>
            <a:ea typeface="Yuanti SC Light" panose="02010600040101010101" pitchFamily="2" charset="-122"/>
            <a:cs typeface="+mn-cs"/>
          </a:endParaRPr>
        </a:p>
      </dsp:txBody>
      <dsp:txXfrm>
        <a:off x="2235014" y="896883"/>
        <a:ext cx="1957682" cy="4693949"/>
      </dsp:txXfrm>
    </dsp:sp>
    <dsp:sp modelId="{4EF74470-6C09-274C-AB39-20F9E5D694ED}">
      <dsp:nvSpPr>
        <dsp:cNvPr id="0" name=""/>
        <dsp:cNvSpPr/>
      </dsp:nvSpPr>
      <dsp:spPr>
        <a:xfrm>
          <a:off x="4466772" y="349683"/>
          <a:ext cx="1957682" cy="547200"/>
        </a:xfrm>
        <a:prstGeom prst="rect">
          <a:avLst/>
        </a:prstGeom>
        <a:solidFill>
          <a:schemeClr val="accent3">
            <a:hueOff val="1807066"/>
            <a:satOff val="66667"/>
            <a:lumOff val="-9804"/>
            <a:alphaOff val="0"/>
          </a:schemeClr>
        </a:solidFill>
        <a:ln w="12700" cap="flat" cmpd="sng" algn="ctr">
          <a:solidFill>
            <a:schemeClr val="accent3">
              <a:hueOff val="1807066"/>
              <a:satOff val="66667"/>
              <a:lumOff val="-980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TW" altLang="en-US" sz="1900" b="0" i="0" kern="1200" dirty="0">
              <a:latin typeface="Yuanti SC" panose="02010600040101010101" pitchFamily="2" charset="-122"/>
              <a:ea typeface="Yuanti SC" panose="02010600040101010101" pitchFamily="2" charset="-122"/>
            </a:rPr>
            <a:t>真菌</a:t>
          </a:r>
        </a:p>
      </dsp:txBody>
      <dsp:txXfrm>
        <a:off x="4466772" y="349683"/>
        <a:ext cx="1957682" cy="547200"/>
      </dsp:txXfrm>
    </dsp:sp>
    <dsp:sp modelId="{83D73EED-4A45-D945-84FF-C5BD47023615}">
      <dsp:nvSpPr>
        <dsp:cNvPr id="0" name=""/>
        <dsp:cNvSpPr/>
      </dsp:nvSpPr>
      <dsp:spPr>
        <a:xfrm>
          <a:off x="4466772" y="896883"/>
          <a:ext cx="1957682" cy="4693949"/>
        </a:xfrm>
        <a:prstGeom prst="rect">
          <a:avLst/>
        </a:prstGeom>
        <a:solidFill>
          <a:schemeClr val="accent3">
            <a:tint val="40000"/>
            <a:alpha val="90000"/>
            <a:hueOff val="1352761"/>
            <a:satOff val="66667"/>
            <a:lumOff val="1186"/>
            <a:alphaOff val="0"/>
          </a:schemeClr>
        </a:solidFill>
        <a:ln w="12700" cap="flat" cmpd="sng" algn="ctr">
          <a:solidFill>
            <a:schemeClr val="accent3">
              <a:tint val="40000"/>
              <a:alpha val="90000"/>
              <a:hueOff val="1352761"/>
              <a:satOff val="66667"/>
              <a:lumOff val="1186"/>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TW" altLang="en-US" sz="1900" b="0" i="0" kern="1200" dirty="0">
              <a:solidFill>
                <a:schemeClr val="tx1"/>
              </a:solidFill>
              <a:latin typeface="Yuanti SC Light" panose="02010600040101010101" pitchFamily="2" charset="-122"/>
              <a:ea typeface="Yuanti SC Light" panose="02010600040101010101" pitchFamily="2" charset="-122"/>
            </a:rPr>
            <a:t>由許多細胞組成，但不能生產自己的食物。靠寄生於動物 </a:t>
          </a:r>
          <a:r>
            <a:rPr lang="zh-HK" altLang="en-US" sz="1900" b="0" i="0" kern="1200" dirty="0">
              <a:solidFill>
                <a:schemeClr val="tx1"/>
              </a:solidFill>
              <a:latin typeface="Yuanti SC Light" panose="02010600040101010101" pitchFamily="2" charset="-122"/>
              <a:ea typeface="Yuanti SC Light" panose="02010600040101010101" pitchFamily="2" charset="-122"/>
            </a:rPr>
            <a:t> </a:t>
          </a:r>
          <a:r>
            <a:rPr lang="en-US" altLang="en-US" sz="1900" b="0" i="0" kern="1200" dirty="0">
              <a:solidFill>
                <a:schemeClr val="tx1"/>
              </a:solidFill>
              <a:latin typeface="Yuanti SC Light" panose="02010600040101010101" pitchFamily="2" charset="-122"/>
              <a:ea typeface="Yuanti SC Light" panose="02010600040101010101" pitchFamily="2" charset="-122"/>
            </a:rPr>
            <a:t>/ </a:t>
          </a:r>
          <a:r>
            <a:rPr lang="zh-TW" altLang="en-US" sz="1900" b="0" i="0" kern="1200" dirty="0">
              <a:solidFill>
                <a:schemeClr val="tx1"/>
              </a:solidFill>
              <a:latin typeface="Yuanti SC Light" panose="02010600040101010101" pitchFamily="2" charset="-122"/>
              <a:ea typeface="Yuanti SC Light" panose="02010600040101010101" pitchFamily="2" charset="-122"/>
            </a:rPr>
            <a:t>植物賴以維生。可以在人體內或表面生長，使內臟、皮膚、毛髮和指甲受感染</a:t>
          </a:r>
        </a:p>
        <a:p>
          <a:pPr marL="171450" lvl="1" indent="-171450" algn="l" defTabSz="844550">
            <a:lnSpc>
              <a:spcPct val="90000"/>
            </a:lnSpc>
            <a:spcBef>
              <a:spcPct val="0"/>
            </a:spcBef>
            <a:spcAft>
              <a:spcPct val="15000"/>
            </a:spcAft>
            <a:buChar char="••"/>
          </a:pPr>
          <a:r>
            <a:rPr lang="zh-TW" altLang="en-US" sz="1900" b="0" i="0" kern="1200" dirty="0">
              <a:solidFill>
                <a:schemeClr val="tx1"/>
              </a:solidFill>
              <a:latin typeface="Yuanti SC Light" panose="02010600040101010101" pitchFamily="2" charset="-122"/>
              <a:ea typeface="Yuanti SC Light" panose="02010600040101010101" pitchFamily="2" charset="-122"/>
            </a:rPr>
            <a:t>例子：</a:t>
          </a:r>
          <a:r>
            <a:rPr lang="zh-TW" sz="1900" b="0" i="0" kern="1200" dirty="0">
              <a:solidFill>
                <a:schemeClr val="tx1"/>
              </a:solidFill>
              <a:latin typeface="Yuanti SC Light" panose="02010600040101010101" pitchFamily="2" charset="-122"/>
              <a:ea typeface="Yuanti SC Light" panose="02010600040101010101" pitchFamily="2" charset="-122"/>
            </a:rPr>
            <a:t>念珠</a:t>
          </a:r>
          <a:r>
            <a:rPr lang="zh-TW" sz="1900" b="0" i="0" kern="1200" dirty="0">
              <a:latin typeface="Yuanti SC Light" panose="02010600040101010101" pitchFamily="2" charset="-122"/>
              <a:ea typeface="Yuanti SC Light" panose="02010600040101010101" pitchFamily="2" charset="-122"/>
            </a:rPr>
            <a:t>菌</a:t>
          </a:r>
          <a:endParaRPr lang="zh-TW" altLang="en-US" sz="1900" b="0" i="0" kern="1200" dirty="0">
            <a:latin typeface="Yuanti SC Light" panose="02010600040101010101" pitchFamily="2" charset="-122"/>
            <a:ea typeface="Yuanti SC Light" panose="02010600040101010101" pitchFamily="2" charset="-122"/>
          </a:endParaRPr>
        </a:p>
      </dsp:txBody>
      <dsp:txXfrm>
        <a:off x="4466772" y="896883"/>
        <a:ext cx="1957682" cy="4693949"/>
      </dsp:txXfrm>
    </dsp:sp>
    <dsp:sp modelId="{3740D6E2-4272-A049-BAD9-A0C60D6FC24E}">
      <dsp:nvSpPr>
        <dsp:cNvPr id="0" name=""/>
        <dsp:cNvSpPr/>
      </dsp:nvSpPr>
      <dsp:spPr>
        <a:xfrm>
          <a:off x="6698531" y="349683"/>
          <a:ext cx="1957682" cy="547200"/>
        </a:xfrm>
        <a:prstGeom prst="rect">
          <a:avLst/>
        </a:prstGeom>
        <a:solidFill>
          <a:schemeClr val="accent3">
            <a:hueOff val="2710599"/>
            <a:satOff val="100000"/>
            <a:lumOff val="-14706"/>
            <a:alphaOff val="0"/>
          </a:schemeClr>
        </a:solidFill>
        <a:ln w="12700" cap="flat" cmpd="sng" algn="ctr">
          <a:solidFill>
            <a:schemeClr val="accent3">
              <a:hueOff val="2710599"/>
              <a:satOff val="100000"/>
              <a:lumOff val="-1470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5128" tIns="77216" rIns="135128" bIns="77216" numCol="1" spcCol="1270" anchor="ctr" anchorCtr="0">
          <a:noAutofit/>
        </a:bodyPr>
        <a:lstStyle/>
        <a:p>
          <a:pPr lvl="0" algn="ctr" defTabSz="844550">
            <a:lnSpc>
              <a:spcPct val="90000"/>
            </a:lnSpc>
            <a:spcBef>
              <a:spcPct val="0"/>
            </a:spcBef>
            <a:spcAft>
              <a:spcPct val="35000"/>
            </a:spcAft>
          </a:pPr>
          <a:r>
            <a:rPr lang="zh-TW" altLang="en-US" sz="1900" b="0" i="0" kern="1200" dirty="0">
              <a:latin typeface="Yuanti SC" panose="02010600040101010101" pitchFamily="2" charset="-122"/>
              <a:ea typeface="Yuanti SC" panose="02010600040101010101" pitchFamily="2" charset="-122"/>
            </a:rPr>
            <a:t>寄生蟲</a:t>
          </a:r>
        </a:p>
      </dsp:txBody>
      <dsp:txXfrm>
        <a:off x="6698531" y="349683"/>
        <a:ext cx="1957682" cy="547200"/>
      </dsp:txXfrm>
    </dsp:sp>
    <dsp:sp modelId="{CB86DD83-B53A-6346-ADB5-2BBE37A30D78}">
      <dsp:nvSpPr>
        <dsp:cNvPr id="0" name=""/>
        <dsp:cNvSpPr/>
      </dsp:nvSpPr>
      <dsp:spPr>
        <a:xfrm>
          <a:off x="6698531" y="896883"/>
          <a:ext cx="1957682" cy="4693949"/>
        </a:xfrm>
        <a:prstGeom prst="rect">
          <a:avLst/>
        </a:prstGeom>
        <a:solidFill>
          <a:schemeClr val="accent3">
            <a:tint val="40000"/>
            <a:alpha val="90000"/>
            <a:hueOff val="2029141"/>
            <a:satOff val="100000"/>
            <a:lumOff val="1779"/>
            <a:alphaOff val="0"/>
          </a:schemeClr>
        </a:solidFill>
        <a:ln w="12700" cap="flat" cmpd="sng" algn="ctr">
          <a:solidFill>
            <a:schemeClr val="accent3">
              <a:tint val="40000"/>
              <a:alpha val="90000"/>
              <a:hueOff val="2029141"/>
              <a:satOff val="100000"/>
              <a:lumOff val="177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1346" tIns="101346" rIns="135128" bIns="152019" numCol="1" spcCol="1270" anchor="t" anchorCtr="0">
          <a:noAutofit/>
        </a:bodyPr>
        <a:lstStyle/>
        <a:p>
          <a:pPr marL="171450" lvl="1" indent="-171450" algn="l" defTabSz="844550">
            <a:lnSpc>
              <a:spcPct val="90000"/>
            </a:lnSpc>
            <a:spcBef>
              <a:spcPct val="0"/>
            </a:spcBef>
            <a:spcAft>
              <a:spcPct val="15000"/>
            </a:spcAft>
            <a:buChar char="••"/>
          </a:pPr>
          <a:r>
            <a:rPr lang="zh-TW" sz="1900" b="0" i="0" kern="1200" dirty="0">
              <a:solidFill>
                <a:schemeClr val="tx1"/>
              </a:solidFill>
              <a:latin typeface="Yuanti SC Light" panose="02010600040101010101" pitchFamily="2" charset="-122"/>
              <a:ea typeface="Yuanti SC Light" panose="02010600040101010101" pitchFamily="2" charset="-122"/>
            </a:rPr>
            <a:t>體積比病毒、細菌大</a:t>
          </a:r>
          <a:r>
            <a:rPr lang="zh-TW" altLang="en-US" sz="1900" b="0" i="0" kern="1200" dirty="0">
              <a:solidFill>
                <a:schemeClr val="tx1"/>
              </a:solidFill>
              <a:latin typeface="Yuanti SC Light" panose="02010600040101010101" pitchFamily="2" charset="-122"/>
              <a:ea typeface="Yuanti SC Light" panose="02010600040101010101" pitchFamily="2" charset="-122"/>
            </a:rPr>
            <a:t>。</a:t>
          </a:r>
          <a:r>
            <a:rPr lang="zh-TW" sz="1900" b="0" i="0" kern="1200" dirty="0">
              <a:solidFill>
                <a:schemeClr val="tx1"/>
              </a:solidFill>
              <a:latin typeface="Yuanti SC Light" panose="02010600040101010101" pitchFamily="2" charset="-122"/>
              <a:ea typeface="Yuanti SC Light" panose="02010600040101010101" pitchFamily="2" charset="-122"/>
            </a:rPr>
            <a:t>它</a:t>
          </a:r>
          <a:r>
            <a:rPr lang="zh-TW" altLang="en-US" sz="1900" b="0" i="0" kern="1200" dirty="0">
              <a:solidFill>
                <a:schemeClr val="tx1"/>
              </a:solidFill>
              <a:latin typeface="Yuanti SC Light" panose="02010600040101010101" pitchFamily="2" charset="-122"/>
              <a:ea typeface="Yuanti SC Light" panose="02010600040101010101" pitchFamily="2" charset="-122"/>
            </a:rPr>
            <a:t>們</a:t>
          </a:r>
          <a:r>
            <a:rPr lang="zh-TW" sz="1900" b="0" i="0" kern="1200" dirty="0">
              <a:solidFill>
                <a:schemeClr val="tx1"/>
              </a:solidFill>
              <a:latin typeface="Yuanti SC Light" panose="02010600040101010101" pitchFamily="2" charset="-122"/>
              <a:ea typeface="Yuanti SC Light" panose="02010600040101010101" pitchFamily="2" charset="-122"/>
            </a:rPr>
            <a:t>必須倚賴人類和其他生物，或居住在他們體內才可以生存</a:t>
          </a:r>
          <a:endParaRPr lang="zh-TW" altLang="en-US" sz="1900" b="0" i="0" kern="1200" dirty="0">
            <a:solidFill>
              <a:schemeClr val="tx1"/>
            </a:solidFill>
            <a:latin typeface="Yuanti SC Light" panose="02010600040101010101" pitchFamily="2" charset="-122"/>
            <a:ea typeface="Yuanti SC Light" panose="02010600040101010101" pitchFamily="2" charset="-122"/>
          </a:endParaRPr>
        </a:p>
        <a:p>
          <a:pPr marL="171450" lvl="1" indent="-171450" algn="l" defTabSz="844550">
            <a:lnSpc>
              <a:spcPct val="90000"/>
            </a:lnSpc>
            <a:spcBef>
              <a:spcPct val="0"/>
            </a:spcBef>
            <a:spcAft>
              <a:spcPct val="15000"/>
            </a:spcAft>
            <a:buChar char="••"/>
          </a:pPr>
          <a:r>
            <a:rPr lang="zh-TW" altLang="en-US" sz="1900" b="0" i="0" kern="1200" dirty="0">
              <a:solidFill>
                <a:schemeClr val="tx1"/>
              </a:solidFill>
              <a:latin typeface="Yuanti SC Light" panose="02010600040101010101" pitchFamily="2" charset="-122"/>
              <a:ea typeface="Yuanti SC Light" panose="02010600040101010101" pitchFamily="2" charset="-122"/>
            </a:rPr>
            <a:t>例子：</a:t>
          </a:r>
          <a:r>
            <a:rPr lang="zh-HK" altLang="en-US" sz="1900" b="0" i="0" u="none" kern="1200" dirty="0">
              <a:solidFill>
                <a:schemeClr val="tx1"/>
              </a:solidFill>
              <a:latin typeface="Yuanti SC Light" panose="02010600040101010101" pitchFamily="2" charset="-122"/>
              <a:ea typeface="Yuanti SC Light" panose="02010600040101010101" pitchFamily="2" charset="-122"/>
            </a:rPr>
            <a:t>腸道寄生蟲包括蛔蟲、蟯蟲、鈎蟲、縧蟲和肝吸蟲</a:t>
          </a:r>
          <a:endParaRPr lang="zh-TW" altLang="en-US" sz="1900" b="0" i="0" kern="1200" dirty="0">
            <a:solidFill>
              <a:schemeClr val="tx1"/>
            </a:solidFill>
            <a:latin typeface="Yuanti SC Light" panose="02010600040101010101" pitchFamily="2" charset="-122"/>
            <a:ea typeface="Yuanti SC Light" panose="02010600040101010101" pitchFamily="2" charset="-122"/>
          </a:endParaRPr>
        </a:p>
        <a:p>
          <a:pPr marL="171450" lvl="1" indent="-171450" algn="l" defTabSz="844550">
            <a:lnSpc>
              <a:spcPct val="90000"/>
            </a:lnSpc>
            <a:spcBef>
              <a:spcPct val="0"/>
            </a:spcBef>
            <a:spcAft>
              <a:spcPct val="15000"/>
            </a:spcAft>
            <a:buChar char="••"/>
          </a:pPr>
          <a:endParaRPr lang="zh-TW" altLang="en-US" sz="1900" b="0" i="0" kern="1200" dirty="0">
            <a:latin typeface="Yuanti SC" panose="02010600040101010101" pitchFamily="2" charset="-122"/>
            <a:ea typeface="Yuanti SC" panose="02010600040101010101" pitchFamily="2" charset="-122"/>
          </a:endParaRPr>
        </a:p>
      </dsp:txBody>
      <dsp:txXfrm>
        <a:off x="6698531" y="896883"/>
        <a:ext cx="1957682" cy="469394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133C10-2559-004F-93B5-E400D96D812A}">
      <dsp:nvSpPr>
        <dsp:cNvPr id="0" name=""/>
        <dsp:cNvSpPr/>
      </dsp:nvSpPr>
      <dsp:spPr>
        <a:xfrm>
          <a:off x="2767" y="316576"/>
          <a:ext cx="2698612" cy="1079444"/>
        </a:xfrm>
        <a:prstGeom prst="rect">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zh-TW" altLang="en-US" sz="2000" b="0" i="0" kern="120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致病力</a:t>
          </a:r>
        </a:p>
      </dsp:txBody>
      <dsp:txXfrm>
        <a:off x="2767" y="316576"/>
        <a:ext cx="2698612" cy="1079444"/>
      </dsp:txXfrm>
    </dsp:sp>
    <dsp:sp modelId="{82BFE89C-5585-E245-9DF3-41FAE70489E5}">
      <dsp:nvSpPr>
        <dsp:cNvPr id="0" name=""/>
        <dsp:cNvSpPr/>
      </dsp:nvSpPr>
      <dsp:spPr>
        <a:xfrm>
          <a:off x="2767" y="1396021"/>
          <a:ext cx="2698612" cy="3122437"/>
        </a:xfrm>
        <a:prstGeom prst="rect">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Yuanti SC Light" panose="02010600040101010101" pitchFamily="2" charset="-122"/>
              <a:ea typeface="Yuanti SC Light" panose="02010600040101010101" pitchFamily="2" charset="-122"/>
            </a:rPr>
            <a:t>病原體在感染宿主後引起疾病的能力，即宿主遭病原體感染後出現臨床症狀的比例</a:t>
          </a:r>
        </a:p>
        <a:p>
          <a:pPr marL="228600" lvl="1" indent="-228600" algn="l" defTabSz="889000">
            <a:lnSpc>
              <a:spcPct val="90000"/>
            </a:lnSpc>
            <a:spcBef>
              <a:spcPct val="0"/>
            </a:spcBef>
            <a:spcAft>
              <a:spcPct val="15000"/>
            </a:spcAft>
            <a:buChar char="••"/>
          </a:pPr>
          <a:r>
            <a:rPr lang="zh-TW" altLang="en-US" sz="2000" b="0" i="0" kern="1200" dirty="0">
              <a:latin typeface="Yuanti SC Light" panose="02010600040101010101" pitchFamily="2" charset="-122"/>
              <a:ea typeface="Yuanti SC Light" panose="02010600040101010101" pitchFamily="2" charset="-122"/>
            </a:rPr>
            <a:t>高致病力的疾病例如天花、麻疹、水痘、狂犬病</a:t>
          </a:r>
        </a:p>
      </dsp:txBody>
      <dsp:txXfrm>
        <a:off x="2767" y="1396021"/>
        <a:ext cx="2698612" cy="3122437"/>
      </dsp:txXfrm>
    </dsp:sp>
    <dsp:sp modelId="{A2DBE6F3-6A0F-F14D-867D-E5BD5BB246D7}">
      <dsp:nvSpPr>
        <dsp:cNvPr id="0" name=""/>
        <dsp:cNvSpPr/>
      </dsp:nvSpPr>
      <dsp:spPr>
        <a:xfrm>
          <a:off x="3079185" y="316576"/>
          <a:ext cx="2698612" cy="1079444"/>
        </a:xfrm>
        <a:prstGeom prst="rect">
          <a:avLst/>
        </a:prstGeom>
        <a:solidFill>
          <a:schemeClr val="accent2">
            <a:hueOff val="-727682"/>
            <a:satOff val="-41964"/>
            <a:lumOff val="4314"/>
            <a:alphaOff val="0"/>
          </a:schemeClr>
        </a:solidFill>
        <a:ln w="12700" cap="flat" cmpd="sng" algn="ctr">
          <a:solidFill>
            <a:schemeClr val="accent2">
              <a:hueOff val="-727682"/>
              <a:satOff val="-41964"/>
              <a:lumOff val="4314"/>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zh-TW" altLang="en-US" sz="2000" b="0" i="0" kern="1200" dirty="0">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毒力</a:t>
          </a:r>
        </a:p>
      </dsp:txBody>
      <dsp:txXfrm>
        <a:off x="3079185" y="316576"/>
        <a:ext cx="2698612" cy="1079444"/>
      </dsp:txXfrm>
    </dsp:sp>
    <dsp:sp modelId="{19233069-E127-4347-A8DB-619977D39D6F}">
      <dsp:nvSpPr>
        <dsp:cNvPr id="0" name=""/>
        <dsp:cNvSpPr/>
      </dsp:nvSpPr>
      <dsp:spPr>
        <a:xfrm>
          <a:off x="3079185" y="1396021"/>
          <a:ext cx="2698612" cy="3122437"/>
        </a:xfrm>
        <a:prstGeom prst="rect">
          <a:avLst/>
        </a:prstGeom>
        <a:solidFill>
          <a:schemeClr val="accent2">
            <a:tint val="40000"/>
            <a:alpha val="90000"/>
            <a:hueOff val="-424613"/>
            <a:satOff val="-37673"/>
            <a:lumOff val="-385"/>
            <a:alphaOff val="0"/>
          </a:schemeClr>
        </a:solidFill>
        <a:ln w="12700" cap="flat" cmpd="sng" algn="ctr">
          <a:solidFill>
            <a:schemeClr val="accent2">
              <a:tint val="40000"/>
              <a:alpha val="90000"/>
              <a:hueOff val="-424613"/>
              <a:satOff val="-37673"/>
              <a:lumOff val="-385"/>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Yuanti SC Light" panose="02010600040101010101" pitchFamily="2" charset="-122"/>
              <a:ea typeface="Yuanti SC Light" panose="02010600040101010101" pitchFamily="2" charset="-122"/>
            </a:rPr>
            <a:t>病原體導致嚴重疾病的能力，即受感染的宿主病情嚴重或死亡的比例</a:t>
          </a:r>
        </a:p>
        <a:p>
          <a:pPr marL="228600" lvl="1" indent="-228600" algn="l" defTabSz="889000">
            <a:lnSpc>
              <a:spcPct val="90000"/>
            </a:lnSpc>
            <a:spcBef>
              <a:spcPct val="0"/>
            </a:spcBef>
            <a:spcAft>
              <a:spcPct val="15000"/>
            </a:spcAft>
            <a:buChar char="••"/>
          </a:pPr>
          <a:r>
            <a:rPr lang="zh-TW" altLang="en-US" sz="2000" b="0" i="0" kern="1200" dirty="0">
              <a:latin typeface="Yuanti SC Light" panose="02010600040101010101" pitchFamily="2" charset="-122"/>
              <a:ea typeface="Yuanti SC Light" panose="02010600040101010101" pitchFamily="2" charset="-122"/>
            </a:rPr>
            <a:t>嚴重的病徵，例如登革熱出血；嚴重後遺症，例如小兒麻痺造成肢體終生殘疾</a:t>
          </a:r>
        </a:p>
      </dsp:txBody>
      <dsp:txXfrm>
        <a:off x="3079185" y="1396021"/>
        <a:ext cx="2698612" cy="3122437"/>
      </dsp:txXfrm>
    </dsp:sp>
    <dsp:sp modelId="{0DB5837F-E132-8349-AE10-6BDDA1C7EA3C}">
      <dsp:nvSpPr>
        <dsp:cNvPr id="0" name=""/>
        <dsp:cNvSpPr/>
      </dsp:nvSpPr>
      <dsp:spPr>
        <a:xfrm>
          <a:off x="6155603" y="316576"/>
          <a:ext cx="2698612" cy="1079444"/>
        </a:xfrm>
        <a:prstGeom prst="rect">
          <a:avLst/>
        </a:prstGeom>
        <a:solidFill>
          <a:schemeClr val="accent2">
            <a:hueOff val="-1455363"/>
            <a:satOff val="-83928"/>
            <a:lumOff val="8628"/>
            <a:alphaOff val="0"/>
          </a:schemeClr>
        </a:solidFill>
        <a:ln w="12700" cap="flat" cmpd="sng" algn="ctr">
          <a:solidFill>
            <a:schemeClr val="accent2">
              <a:hueOff val="-1455363"/>
              <a:satOff val="-83928"/>
              <a:lumOff val="8628"/>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81280" rIns="142240" bIns="81280" numCol="1" spcCol="1270" anchor="ctr" anchorCtr="0">
          <a:noAutofit/>
        </a:bodyPr>
        <a:lstStyle/>
        <a:p>
          <a:pPr lvl="0" algn="ctr" defTabSz="889000">
            <a:lnSpc>
              <a:spcPct val="90000"/>
            </a:lnSpc>
            <a:spcBef>
              <a:spcPct val="0"/>
            </a:spcBef>
            <a:spcAft>
              <a:spcPct val="35000"/>
            </a:spcAft>
          </a:pPr>
          <a:r>
            <a:rPr lang="en-US" sz="2000" b="0" i="0" kern="1200" dirty="0" err="1">
              <a:latin typeface="Yuanti SC" panose="02010600040101010101" pitchFamily="2" charset="-122"/>
              <a:ea typeface="Yuanti SC" panose="02010600040101010101" pitchFamily="2" charset="-122"/>
            </a:rPr>
            <a:t>傳</a:t>
          </a:r>
          <a:r>
            <a:rPr lang="zh-HK" altLang="en-US" sz="2000" b="0" i="0" kern="1200" dirty="0">
              <a:latin typeface="Yuanti SC" panose="02010600040101010101" pitchFamily="2" charset="-122"/>
              <a:ea typeface="Yuanti SC" panose="02010600040101010101" pitchFamily="2" charset="-122"/>
            </a:rPr>
            <a:t>染力</a:t>
          </a:r>
          <a:endParaRPr lang="zh-TW" altLang="en-US" sz="2000" b="0" i="0" kern="1200" dirty="0">
            <a:latin typeface="Yuanti SC" panose="02010600040101010101" pitchFamily="2" charset="-122"/>
            <a:ea typeface="Yuanti SC" panose="02010600040101010101" pitchFamily="2" charset="-122"/>
          </a:endParaRPr>
        </a:p>
      </dsp:txBody>
      <dsp:txXfrm>
        <a:off x="6155603" y="316576"/>
        <a:ext cx="2698612" cy="1079444"/>
      </dsp:txXfrm>
    </dsp:sp>
    <dsp:sp modelId="{D60AD6F2-6714-7548-97FE-F6DDF4F70376}">
      <dsp:nvSpPr>
        <dsp:cNvPr id="0" name=""/>
        <dsp:cNvSpPr/>
      </dsp:nvSpPr>
      <dsp:spPr>
        <a:xfrm>
          <a:off x="6155603" y="1396021"/>
          <a:ext cx="2698612" cy="3122437"/>
        </a:xfrm>
        <a:prstGeom prst="rect">
          <a:avLst/>
        </a:prstGeom>
        <a:solidFill>
          <a:schemeClr val="accent2">
            <a:tint val="40000"/>
            <a:alpha val="90000"/>
            <a:hueOff val="-849226"/>
            <a:satOff val="-75346"/>
            <a:lumOff val="-769"/>
            <a:alphaOff val="0"/>
          </a:schemeClr>
        </a:solidFill>
        <a:ln w="12700" cap="flat" cmpd="sng" algn="ctr">
          <a:solidFill>
            <a:schemeClr val="accent2">
              <a:tint val="40000"/>
              <a:alpha val="90000"/>
              <a:hueOff val="-849226"/>
              <a:satOff val="-75346"/>
              <a:lumOff val="-769"/>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06680" tIns="106680" rIns="142240" bIns="160020" numCol="1" spcCol="1270" anchor="t" anchorCtr="0">
          <a:noAutofit/>
        </a:bodyPr>
        <a:lstStyle/>
        <a:p>
          <a:pPr marL="228600" lvl="1" indent="-228600" algn="l" defTabSz="889000">
            <a:lnSpc>
              <a:spcPct val="90000"/>
            </a:lnSpc>
            <a:spcBef>
              <a:spcPct val="0"/>
            </a:spcBef>
            <a:spcAft>
              <a:spcPct val="15000"/>
            </a:spcAft>
            <a:buChar char="••"/>
          </a:pPr>
          <a:r>
            <a:rPr lang="zh-TW" altLang="en-US" sz="2000" b="0" i="0" kern="1200" dirty="0">
              <a:latin typeface="Yuanti SC Light" panose="02010600040101010101" pitchFamily="2" charset="-122"/>
              <a:ea typeface="Yuanti SC Light" panose="02010600040101010101" pitchFamily="2" charset="-122"/>
            </a:rPr>
            <a:t>病原體感染宿主的能力，即個體暴露於病原體後遭受感染的比例</a:t>
          </a:r>
        </a:p>
        <a:p>
          <a:pPr marL="228600" lvl="1" indent="-228600" algn="l" defTabSz="889000">
            <a:lnSpc>
              <a:spcPct val="90000"/>
            </a:lnSpc>
            <a:spcBef>
              <a:spcPct val="0"/>
            </a:spcBef>
            <a:spcAft>
              <a:spcPct val="15000"/>
            </a:spcAft>
            <a:buChar char="••"/>
          </a:pPr>
          <a:r>
            <a:rPr lang="zh-TW" altLang="en-US" sz="2000" b="0" i="0" kern="1200" dirty="0">
              <a:solidFill>
                <a:schemeClr val="tx1"/>
              </a:solidFill>
              <a:latin typeface="Yuanti SC Light" panose="02010600040101010101" pitchFamily="2" charset="-122"/>
              <a:ea typeface="Yuanti SC Light" panose="02010600040101010101" pitchFamily="2" charset="-122"/>
            </a:rPr>
            <a:t>急性</a:t>
          </a:r>
          <a:r>
            <a:rPr lang="zh-TW" altLang="zh-HK" sz="2000" b="0" i="0" kern="1200" dirty="0">
              <a:solidFill>
                <a:schemeClr val="tx1"/>
              </a:solidFill>
              <a:latin typeface="Yuanti SC Light" panose="02010600040101010101" pitchFamily="2" charset="-122"/>
              <a:ea typeface="Yuanti SC Light" panose="02010600040101010101" pitchFamily="2" charset="-122"/>
            </a:rPr>
            <a:t>傳染疾病</a:t>
          </a:r>
          <a:r>
            <a:rPr lang="zh-TW" altLang="en-US" sz="2000" b="0" i="0" kern="1200" dirty="0">
              <a:latin typeface="Yuanti SC Light" panose="02010600040101010101" pitchFamily="2" charset="-122"/>
              <a:ea typeface="Yuanti SC Light" panose="02010600040101010101" pitchFamily="2" charset="-122"/>
            </a:rPr>
            <a:t>例如</a:t>
          </a:r>
          <a:r>
            <a:rPr lang="zh-TW" altLang="zh-HK" sz="2000" b="0" i="0" kern="1200" dirty="0">
              <a:latin typeface="Yuanti SC Light" panose="02010600040101010101" pitchFamily="2" charset="-122"/>
              <a:ea typeface="Yuanti SC Light" panose="02010600040101010101" pitchFamily="2" charset="-122"/>
            </a:rPr>
            <a:t>天花、麻疹、水痘</a:t>
          </a:r>
          <a:endParaRPr lang="zh-TW" altLang="en-US" sz="2000" b="0" i="0" kern="1200" dirty="0">
            <a:latin typeface="Yuanti SC Light" panose="02010600040101010101" pitchFamily="2" charset="-122"/>
            <a:ea typeface="Yuanti SC Light" panose="02010600040101010101" pitchFamily="2" charset="-122"/>
          </a:endParaRPr>
        </a:p>
      </dsp:txBody>
      <dsp:txXfrm>
        <a:off x="6155603" y="1396021"/>
        <a:ext cx="2698612" cy="312243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5FB3DC-17CD-5A4B-9113-C0F35A4629F3}">
      <dsp:nvSpPr>
        <dsp:cNvPr id="0" name=""/>
        <dsp:cNvSpPr/>
      </dsp:nvSpPr>
      <dsp:spPr>
        <a:xfrm>
          <a:off x="0" y="0"/>
          <a:ext cx="8883732" cy="104832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zh-HK" altLang="en-US" sz="3200" b="0" i="0" kern="1200" dirty="0">
              <a:latin typeface="Yuanti SC" panose="02010600040101010101" pitchFamily="2" charset="-122"/>
              <a:ea typeface="Yuanti SC" panose="02010600040101010101" pitchFamily="2" charset="-122"/>
            </a:rPr>
            <a:t>誰是宿主？</a:t>
          </a:r>
        </a:p>
      </dsp:txBody>
      <dsp:txXfrm>
        <a:off x="51175" y="51175"/>
        <a:ext cx="8781382" cy="945970"/>
      </dsp:txXfrm>
    </dsp:sp>
    <dsp:sp modelId="{1E1AB84C-9F5A-964B-BF69-AC5CAF5796BD}">
      <dsp:nvSpPr>
        <dsp:cNvPr id="0" name=""/>
        <dsp:cNvSpPr/>
      </dsp:nvSpPr>
      <dsp:spPr>
        <a:xfrm>
          <a:off x="0" y="1070471"/>
          <a:ext cx="8883732" cy="92736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2058"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altLang="en-US" sz="2400" b="0" i="0" kern="1200" dirty="0">
              <a:latin typeface="Yuanti SC" panose="02010600040101010101" pitchFamily="2" charset="-122"/>
              <a:ea typeface="Yuanti SC" panose="02010600040101010101" pitchFamily="2" charset="-122"/>
            </a:rPr>
            <a:t>暴露於病原體</a:t>
          </a:r>
          <a:r>
            <a:rPr lang="zh-HK" altLang="en-US" sz="2400" b="0" i="0" kern="1200" dirty="0">
              <a:latin typeface="Yuanti SC" panose="02010600040101010101" pitchFamily="2" charset="-122"/>
              <a:ea typeface="Yuanti SC" panose="02010600040101010101" pitchFamily="2" charset="-122"/>
            </a:rPr>
            <a:t>並攜帶病原體的</a:t>
          </a:r>
          <a:r>
            <a:rPr lang="zh-HK" altLang="en-US" sz="2400" b="0" i="0" u="sng" kern="1200" dirty="0">
              <a:latin typeface="Yuanti SC" panose="02010600040101010101" pitchFamily="2" charset="-122"/>
              <a:ea typeface="Yuanti SC" panose="02010600040101010101" pitchFamily="2" charset="-122"/>
            </a:rPr>
            <a:t>人類或動物</a:t>
          </a:r>
          <a:endParaRPr lang="zh-HK" altLang="en-US" sz="2400" b="0" i="0" u="none" kern="1200" dirty="0">
            <a:latin typeface="Yuanti SC" panose="02010600040101010101" pitchFamily="2" charset="-122"/>
            <a:ea typeface="Yuanti SC" panose="02010600040101010101" pitchFamily="2" charset="-122"/>
          </a:endParaRPr>
        </a:p>
      </dsp:txBody>
      <dsp:txXfrm>
        <a:off x="0" y="1070471"/>
        <a:ext cx="8883732" cy="927360"/>
      </dsp:txXfrm>
    </dsp:sp>
    <dsp:sp modelId="{85CBCCB5-4A28-EA42-ACD3-E28C4C47E9DF}">
      <dsp:nvSpPr>
        <dsp:cNvPr id="0" name=""/>
        <dsp:cNvSpPr/>
      </dsp:nvSpPr>
      <dsp:spPr>
        <a:xfrm>
          <a:off x="0" y="1997831"/>
          <a:ext cx="8883732" cy="104832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lvl="0" algn="l" defTabSz="1422400">
            <a:lnSpc>
              <a:spcPct val="90000"/>
            </a:lnSpc>
            <a:spcBef>
              <a:spcPct val="0"/>
            </a:spcBef>
            <a:spcAft>
              <a:spcPct val="35000"/>
            </a:spcAft>
          </a:pPr>
          <a:r>
            <a:rPr lang="zh-TW" sz="3200" b="0" i="0" kern="1200" dirty="0">
              <a:latin typeface="Yuanti SC" panose="02010600040101010101" pitchFamily="2" charset="-122"/>
              <a:ea typeface="Yuanti SC" panose="02010600040101010101" pitchFamily="2" charset="-122"/>
            </a:rPr>
            <a:t>感染</a:t>
          </a:r>
          <a14:m xmlns:a14="http://schemas.microsoft.com/office/drawing/2010/main">
            <m:oMath xmlns:m="http://schemas.openxmlformats.org/officeDocument/2006/math">
              <m:r>
                <a:rPr lang="zh-TW" altLang="en-US" sz="3200" b="0" i="0" kern="1200">
                  <a:latin typeface="Cambria Math" panose="02040503050406030204" pitchFamily="18" charset="0"/>
                  <a:ea typeface="+mj-ea"/>
                </a:rPr>
                <m:t>≠</m:t>
              </m:r>
            </m:oMath>
          </a14:m>
          <a:r>
            <a:rPr lang="zh-TW" sz="3200" b="0" i="0" kern="1200" dirty="0">
              <a:latin typeface="Yuanti SC" panose="02010600040101010101" pitchFamily="2" charset="-122"/>
              <a:ea typeface="Yuanti SC" panose="02010600040101010101" pitchFamily="2" charset="-122"/>
            </a:rPr>
            <a:t>生病</a:t>
          </a:r>
          <a:endParaRPr lang="zh-HK" sz="3200" b="0" i="0" kern="1200" dirty="0">
            <a:latin typeface="Yuanti SC" panose="02010600040101010101" pitchFamily="2" charset="-122"/>
            <a:ea typeface="Yuanti SC" panose="02010600040101010101" pitchFamily="2" charset="-122"/>
          </a:endParaRPr>
        </a:p>
      </dsp:txBody>
      <dsp:txXfrm>
        <a:off x="51175" y="2049006"/>
        <a:ext cx="8781382" cy="945970"/>
      </dsp:txXfrm>
    </dsp:sp>
    <dsp:sp modelId="{C23D653A-7C4A-8F4E-898A-A488309C6025}">
      <dsp:nvSpPr>
        <dsp:cNvPr id="0" name=""/>
        <dsp:cNvSpPr/>
      </dsp:nvSpPr>
      <dsp:spPr>
        <a:xfrm>
          <a:off x="0" y="3046151"/>
          <a:ext cx="8883732" cy="22604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82058" tIns="30480" rIns="170688" bIns="30480" numCol="1" spcCol="1270" anchor="t" anchorCtr="0">
          <a:noAutofit/>
        </a:bodyPr>
        <a:lstStyle/>
        <a:p>
          <a:pPr marL="228600" lvl="1" indent="-228600" algn="l" defTabSz="1066800">
            <a:lnSpc>
              <a:spcPct val="90000"/>
            </a:lnSpc>
            <a:spcBef>
              <a:spcPct val="0"/>
            </a:spcBef>
            <a:spcAft>
              <a:spcPct val="20000"/>
            </a:spcAft>
            <a:buChar char="••"/>
          </a:pPr>
          <a:r>
            <a:rPr lang="zh-TW" altLang="en-US" sz="2400" b="0" i="0" kern="1200" dirty="0">
              <a:latin typeface="Yuanti SC Light" panose="02010600040101010101" pitchFamily="2" charset="-122"/>
              <a:ea typeface="Yuanti SC Light" panose="02010600040101010101" pitchFamily="2" charset="-122"/>
            </a:rPr>
            <a:t>感染僅指病原體入侵宿主的身體組織，受感染者未必一定會出現臨床病徵，會否發病也視乎宿主的免疫力。有些人較容易在受感染後發病，例如幼兒及長期病患者因身體免疫力不足，較易出現併發症。感染水痘的成年人亦比兒童更易出現嚴重併發症。其他影響因素包括病原體的劑量和宿主的性別、社經地位、行為風險因素及易受感染的程度</a:t>
          </a:r>
          <a:endParaRPr lang="zh-HK" sz="2400" b="0" i="0" kern="1200" dirty="0">
            <a:latin typeface="Yuanti SC Light" panose="02010600040101010101" pitchFamily="2" charset="-122"/>
            <a:ea typeface="Yuanti SC Light" panose="02010600040101010101" pitchFamily="2" charset="-122"/>
          </a:endParaRPr>
        </a:p>
      </dsp:txBody>
      <dsp:txXfrm>
        <a:off x="0" y="3046151"/>
        <a:ext cx="8883732" cy="226044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B7974A7-436E-A548-BC23-71F3121270EB}">
      <dsp:nvSpPr>
        <dsp:cNvPr id="0" name=""/>
        <dsp:cNvSpPr/>
      </dsp:nvSpPr>
      <dsp:spPr>
        <a:xfrm rot="4396374">
          <a:off x="170473" y="1077055"/>
          <a:ext cx="2542973" cy="1773406"/>
        </a:xfrm>
        <a:prstGeom prst="swooshArrow">
          <a:avLst>
            <a:gd name="adj1" fmla="val 16310"/>
            <a:gd name="adj2" fmla="val 313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6016C1-2664-8B44-9273-AD8F9BDFF7CD}">
      <dsp:nvSpPr>
        <dsp:cNvPr id="0" name=""/>
        <dsp:cNvSpPr/>
      </dsp:nvSpPr>
      <dsp:spPr>
        <a:xfrm>
          <a:off x="1231631" y="1387564"/>
          <a:ext cx="64218" cy="64218"/>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D44B7C6-A173-364B-983E-F2458CCED1CC}">
      <dsp:nvSpPr>
        <dsp:cNvPr id="0" name=""/>
        <dsp:cNvSpPr/>
      </dsp:nvSpPr>
      <dsp:spPr>
        <a:xfrm>
          <a:off x="1790917" y="1932828"/>
          <a:ext cx="64218" cy="64218"/>
        </a:xfrm>
        <a:prstGeom prst="ellipse">
          <a:avLst/>
        </a:prstGeom>
        <a:solidFill>
          <a:schemeClr val="accent1">
            <a:tint val="6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8E0D905-66B9-3F44-9B7D-4A08B8085661}">
      <dsp:nvSpPr>
        <dsp:cNvPr id="0" name=""/>
        <dsp:cNvSpPr/>
      </dsp:nvSpPr>
      <dsp:spPr>
        <a:xfrm>
          <a:off x="0" y="490868"/>
          <a:ext cx="1198933" cy="471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b" anchorCtr="0">
          <a:noAutofit/>
        </a:bodyPr>
        <a:lstStyle/>
        <a:p>
          <a:pPr lvl="0" algn="ctr" defTabSz="889000">
            <a:lnSpc>
              <a:spcPct val="90000"/>
            </a:lnSpc>
            <a:spcBef>
              <a:spcPct val="0"/>
            </a:spcBef>
            <a:spcAft>
              <a:spcPct val="35000"/>
            </a:spcAft>
          </a:pPr>
          <a:r>
            <a:rPr lang="zh-TW" altLang="en-US" sz="2000" b="0" i="0" kern="1200" dirty="0">
              <a:latin typeface="Yuanti SC Light" panose="02010600040101010101" pitchFamily="2" charset="-122"/>
              <a:ea typeface="Yuanti SC Light" panose="02010600040101010101" pitchFamily="2" charset="-122"/>
            </a:rPr>
            <a:t>離開宿主（</a:t>
          </a:r>
          <a:r>
            <a:rPr lang="en-US" altLang="zh-TW" sz="2000" b="0" i="0" kern="1200" dirty="0">
              <a:latin typeface="Yuanti SC Light" panose="02010600040101010101" pitchFamily="2" charset="-122"/>
              <a:ea typeface="Yuanti SC Light" panose="02010600040101010101" pitchFamily="2" charset="-122"/>
            </a:rPr>
            <a:t>A</a:t>
          </a:r>
          <a:r>
            <a:rPr lang="zh-TW" altLang="en-US" sz="2000" b="0" i="0" kern="1200" dirty="0">
              <a:latin typeface="Yuanti SC Light" panose="02010600040101010101" pitchFamily="2" charset="-122"/>
              <a:ea typeface="Yuanti SC Light" panose="02010600040101010101" pitchFamily="2" charset="-122"/>
            </a:rPr>
            <a:t>）</a:t>
          </a:r>
        </a:p>
      </dsp:txBody>
      <dsp:txXfrm>
        <a:off x="0" y="490868"/>
        <a:ext cx="1198933" cy="471325"/>
      </dsp:txXfrm>
    </dsp:sp>
    <dsp:sp modelId="{06C8CF57-9214-D645-B2F0-BE7411FF71BC}">
      <dsp:nvSpPr>
        <dsp:cNvPr id="0" name=""/>
        <dsp:cNvSpPr/>
      </dsp:nvSpPr>
      <dsp:spPr>
        <a:xfrm>
          <a:off x="1587776" y="1184010"/>
          <a:ext cx="1652583" cy="471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889000">
            <a:lnSpc>
              <a:spcPct val="90000"/>
            </a:lnSpc>
            <a:spcBef>
              <a:spcPct val="0"/>
            </a:spcBef>
            <a:spcAft>
              <a:spcPct val="35000"/>
            </a:spcAft>
          </a:pPr>
          <a:r>
            <a:rPr lang="zh-TW" altLang="en-US" sz="2000" b="0" i="0" kern="1200" dirty="0">
              <a:latin typeface="Yuanti SC Light" panose="02010600040101010101" pitchFamily="2" charset="-122"/>
              <a:ea typeface="Yuanti SC Light" panose="02010600040101010101" pitchFamily="2" charset="-122"/>
            </a:rPr>
            <a:t>直接傳播</a:t>
          </a:r>
        </a:p>
      </dsp:txBody>
      <dsp:txXfrm>
        <a:off x="1587776" y="1184010"/>
        <a:ext cx="1652583" cy="471325"/>
      </dsp:txXfrm>
    </dsp:sp>
    <dsp:sp modelId="{5D443905-29D0-0542-9C09-9BC935E52A8C}">
      <dsp:nvSpPr>
        <dsp:cNvPr id="0" name=""/>
        <dsp:cNvSpPr/>
      </dsp:nvSpPr>
      <dsp:spPr>
        <a:xfrm>
          <a:off x="0" y="1729274"/>
          <a:ext cx="1620180" cy="471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r" defTabSz="889000">
            <a:lnSpc>
              <a:spcPct val="90000"/>
            </a:lnSpc>
            <a:spcBef>
              <a:spcPct val="0"/>
            </a:spcBef>
            <a:spcAft>
              <a:spcPct val="35000"/>
            </a:spcAft>
          </a:pPr>
          <a:r>
            <a:rPr lang="zh-HK" altLang="en-US" sz="2000" b="0" i="0" kern="1200" dirty="0">
              <a:latin typeface="Yuanti SC Light" panose="02010600040101010101" pitchFamily="2" charset="-122"/>
              <a:ea typeface="Yuanti SC Light" panose="02010600040101010101" pitchFamily="2" charset="-122"/>
            </a:rPr>
            <a:t>間接傳播</a:t>
          </a:r>
          <a:endParaRPr lang="zh-TW" altLang="en-US" sz="2000" b="0" i="0" kern="1200" dirty="0">
            <a:latin typeface="Yuanti SC Light" panose="02010600040101010101" pitchFamily="2" charset="-122"/>
            <a:ea typeface="Yuanti SC Light" panose="02010600040101010101" pitchFamily="2" charset="-122"/>
          </a:endParaRPr>
        </a:p>
      </dsp:txBody>
      <dsp:txXfrm>
        <a:off x="0" y="1729274"/>
        <a:ext cx="1620180" cy="471325"/>
      </dsp:txXfrm>
    </dsp:sp>
    <dsp:sp modelId="{5BB4B800-5B25-434B-9316-B6AD9E920121}">
      <dsp:nvSpPr>
        <dsp:cNvPr id="0" name=""/>
        <dsp:cNvSpPr/>
      </dsp:nvSpPr>
      <dsp:spPr>
        <a:xfrm>
          <a:off x="1620180" y="2965324"/>
          <a:ext cx="1620180" cy="471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400" tIns="25400" rIns="25400" bIns="25400" numCol="1" spcCol="1270" anchor="t" anchorCtr="0">
          <a:noAutofit/>
        </a:bodyPr>
        <a:lstStyle/>
        <a:p>
          <a:pPr lvl="0" algn="ctr" defTabSz="889000">
            <a:lnSpc>
              <a:spcPct val="90000"/>
            </a:lnSpc>
            <a:spcBef>
              <a:spcPct val="0"/>
            </a:spcBef>
            <a:spcAft>
              <a:spcPct val="35000"/>
            </a:spcAft>
          </a:pPr>
          <a:r>
            <a:rPr lang="zh-TW" altLang="en-US" sz="2000" b="0" i="0" kern="1200" dirty="0">
              <a:latin typeface="Yuanti SC Light" panose="02010600040101010101" pitchFamily="2" charset="-122"/>
              <a:ea typeface="Yuanti SC Light" panose="02010600040101010101" pitchFamily="2" charset="-122"/>
            </a:rPr>
            <a:t>進入宿主</a:t>
          </a:r>
          <a:r>
            <a:rPr lang="zh-HK" altLang="en-US" sz="2000" b="0" i="0" kern="1200" dirty="0">
              <a:latin typeface="Yuanti SC Light" panose="02010600040101010101" pitchFamily="2" charset="-122"/>
              <a:ea typeface="Yuanti SC Light" panose="02010600040101010101" pitchFamily="2" charset="-122"/>
            </a:rPr>
            <a:t> （</a:t>
          </a:r>
          <a:r>
            <a:rPr lang="en-US" altLang="zh-HK" sz="2000" b="0" i="0" kern="1200" dirty="0">
              <a:latin typeface="Yuanti SC Light" panose="02010600040101010101" pitchFamily="2" charset="-122"/>
              <a:ea typeface="Yuanti SC Light" panose="02010600040101010101" pitchFamily="2" charset="-122"/>
            </a:rPr>
            <a:t>B</a:t>
          </a:r>
          <a:r>
            <a:rPr lang="zh-HK" altLang="en-US" sz="2000" b="0" i="0" kern="1200" dirty="0">
              <a:latin typeface="Yuanti SC Light" panose="02010600040101010101" pitchFamily="2" charset="-122"/>
              <a:ea typeface="Yuanti SC Light" panose="02010600040101010101" pitchFamily="2" charset="-122"/>
            </a:rPr>
            <a:t>）</a:t>
          </a:r>
          <a:endParaRPr lang="zh-TW" altLang="en-US" sz="2000" b="0" i="0" kern="1200" dirty="0">
            <a:latin typeface="Yuanti SC Light" panose="02010600040101010101" pitchFamily="2" charset="-122"/>
            <a:ea typeface="Yuanti SC Light" panose="02010600040101010101" pitchFamily="2" charset="-122"/>
          </a:endParaRPr>
        </a:p>
      </dsp:txBody>
      <dsp:txXfrm>
        <a:off x="1620180" y="2965324"/>
        <a:ext cx="1620180" cy="47132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E9D9A8-B9F5-BF48-9CFC-AF044BF120DA}">
      <dsp:nvSpPr>
        <dsp:cNvPr id="0" name=""/>
        <dsp:cNvSpPr/>
      </dsp:nvSpPr>
      <dsp:spPr>
        <a:xfrm>
          <a:off x="5794361" y="2759029"/>
          <a:ext cx="1698842" cy="404247"/>
        </a:xfrm>
        <a:custGeom>
          <a:avLst/>
          <a:gdLst/>
          <a:ahLst/>
          <a:cxnLst/>
          <a:rect l="0" t="0" r="0" b="0"/>
          <a:pathLst>
            <a:path>
              <a:moveTo>
                <a:pt x="0" y="0"/>
              </a:moveTo>
              <a:lnTo>
                <a:pt x="0" y="275482"/>
              </a:lnTo>
              <a:lnTo>
                <a:pt x="1698842" y="275482"/>
              </a:lnTo>
              <a:lnTo>
                <a:pt x="1698842" y="4042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BFB5CE5-0E16-3B4A-A0B1-CD53B21895A5}">
      <dsp:nvSpPr>
        <dsp:cNvPr id="0" name=""/>
        <dsp:cNvSpPr/>
      </dsp:nvSpPr>
      <dsp:spPr>
        <a:xfrm>
          <a:off x="5748641" y="2759029"/>
          <a:ext cx="91440" cy="404247"/>
        </a:xfrm>
        <a:custGeom>
          <a:avLst/>
          <a:gdLst/>
          <a:ahLst/>
          <a:cxnLst/>
          <a:rect l="0" t="0" r="0" b="0"/>
          <a:pathLst>
            <a:path>
              <a:moveTo>
                <a:pt x="45720" y="0"/>
              </a:moveTo>
              <a:lnTo>
                <a:pt x="45720" y="4042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0FDAD6-162A-9D4F-AE4C-43073B4F4678}">
      <dsp:nvSpPr>
        <dsp:cNvPr id="0" name=""/>
        <dsp:cNvSpPr/>
      </dsp:nvSpPr>
      <dsp:spPr>
        <a:xfrm>
          <a:off x="4095518" y="2759029"/>
          <a:ext cx="1698842" cy="404247"/>
        </a:xfrm>
        <a:custGeom>
          <a:avLst/>
          <a:gdLst/>
          <a:ahLst/>
          <a:cxnLst/>
          <a:rect l="0" t="0" r="0" b="0"/>
          <a:pathLst>
            <a:path>
              <a:moveTo>
                <a:pt x="1698842" y="0"/>
              </a:moveTo>
              <a:lnTo>
                <a:pt x="1698842" y="275482"/>
              </a:lnTo>
              <a:lnTo>
                <a:pt x="0" y="275482"/>
              </a:lnTo>
              <a:lnTo>
                <a:pt x="0" y="4042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7288FB-5201-084D-8A5C-E7F23CD7DF47}">
      <dsp:nvSpPr>
        <dsp:cNvPr id="0" name=""/>
        <dsp:cNvSpPr/>
      </dsp:nvSpPr>
      <dsp:spPr>
        <a:xfrm>
          <a:off x="1547254" y="2759029"/>
          <a:ext cx="849421" cy="404247"/>
        </a:xfrm>
        <a:custGeom>
          <a:avLst/>
          <a:gdLst/>
          <a:ahLst/>
          <a:cxnLst/>
          <a:rect l="0" t="0" r="0" b="0"/>
          <a:pathLst>
            <a:path>
              <a:moveTo>
                <a:pt x="0" y="0"/>
              </a:moveTo>
              <a:lnTo>
                <a:pt x="0" y="275482"/>
              </a:lnTo>
              <a:lnTo>
                <a:pt x="849421" y="275482"/>
              </a:lnTo>
              <a:lnTo>
                <a:pt x="849421" y="4042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200F9DA-4AB8-A34D-A19B-13324EAE86AF}">
      <dsp:nvSpPr>
        <dsp:cNvPr id="0" name=""/>
        <dsp:cNvSpPr/>
      </dsp:nvSpPr>
      <dsp:spPr>
        <a:xfrm>
          <a:off x="697833" y="2759029"/>
          <a:ext cx="849421" cy="404247"/>
        </a:xfrm>
        <a:custGeom>
          <a:avLst/>
          <a:gdLst/>
          <a:ahLst/>
          <a:cxnLst/>
          <a:rect l="0" t="0" r="0" b="0"/>
          <a:pathLst>
            <a:path>
              <a:moveTo>
                <a:pt x="849421" y="0"/>
              </a:moveTo>
              <a:lnTo>
                <a:pt x="849421" y="275482"/>
              </a:lnTo>
              <a:lnTo>
                <a:pt x="0" y="275482"/>
              </a:lnTo>
              <a:lnTo>
                <a:pt x="0" y="404247"/>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C4B15BA4-0372-CD4D-8001-C4A02A6FDA99}">
      <dsp:nvSpPr>
        <dsp:cNvPr id="0" name=""/>
        <dsp:cNvSpPr/>
      </dsp:nvSpPr>
      <dsp:spPr>
        <a:xfrm>
          <a:off x="852273" y="1876403"/>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DA9C5B2-3C7F-084F-A57E-7CCCA8C041DE}">
      <dsp:nvSpPr>
        <dsp:cNvPr id="0" name=""/>
        <dsp:cNvSpPr/>
      </dsp:nvSpPr>
      <dsp:spPr>
        <a:xfrm>
          <a:off x="1006714" y="2023121"/>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直接傳播</a:t>
          </a:r>
          <a:endParaRPr lang="zh-HK" sz="1900" b="0" i="0" kern="1200" dirty="0">
            <a:latin typeface="Yuanti SC" panose="02010600040101010101" pitchFamily="2" charset="-122"/>
            <a:ea typeface="Yuanti SC" panose="02010600040101010101" pitchFamily="2" charset="-122"/>
          </a:endParaRPr>
        </a:p>
      </dsp:txBody>
      <dsp:txXfrm>
        <a:off x="1032565" y="2048972"/>
        <a:ext cx="1338260" cy="830923"/>
      </dsp:txXfrm>
    </dsp:sp>
    <dsp:sp modelId="{87E7F8DE-8092-EF45-A4EA-B08D71FB7327}">
      <dsp:nvSpPr>
        <dsp:cNvPr id="0" name=""/>
        <dsp:cNvSpPr/>
      </dsp:nvSpPr>
      <dsp:spPr>
        <a:xfrm>
          <a:off x="2852" y="3163277"/>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EC99907-2DBB-7E4A-B1FB-63E5A416A3DB}">
      <dsp:nvSpPr>
        <dsp:cNvPr id="0" name=""/>
        <dsp:cNvSpPr/>
      </dsp:nvSpPr>
      <dsp:spPr>
        <a:xfrm>
          <a:off x="157292" y="3309995"/>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直接接觸</a:t>
          </a:r>
          <a:endParaRPr lang="zh-HK" sz="1900" b="0" i="0" kern="1200">
            <a:latin typeface="Yuanti SC" panose="02010600040101010101" pitchFamily="2" charset="-122"/>
            <a:ea typeface="Yuanti SC" panose="02010600040101010101" pitchFamily="2" charset="-122"/>
          </a:endParaRPr>
        </a:p>
      </dsp:txBody>
      <dsp:txXfrm>
        <a:off x="183143" y="3335846"/>
        <a:ext cx="1338260" cy="830923"/>
      </dsp:txXfrm>
    </dsp:sp>
    <dsp:sp modelId="{EAF9FC43-EBD8-A94E-BB41-082044FB6511}">
      <dsp:nvSpPr>
        <dsp:cNvPr id="0" name=""/>
        <dsp:cNvSpPr/>
      </dsp:nvSpPr>
      <dsp:spPr>
        <a:xfrm>
          <a:off x="1701695" y="3163277"/>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BAFA7A-0AEB-804E-A059-E56967744D0D}">
      <dsp:nvSpPr>
        <dsp:cNvPr id="0" name=""/>
        <dsp:cNvSpPr/>
      </dsp:nvSpPr>
      <dsp:spPr>
        <a:xfrm>
          <a:off x="1856135" y="3309995"/>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TW" sz="1900" b="0" i="0" kern="1200">
              <a:latin typeface="Yuanti SC" panose="02010600040101010101" pitchFamily="2" charset="-122"/>
              <a:ea typeface="Yuanti SC" panose="02010600040101010101" pitchFamily="2" charset="-122"/>
            </a:rPr>
            <a:t>飛沫</a:t>
          </a:r>
          <a:r>
            <a:rPr kumimoji="1" lang="zh-HK" sz="1900" b="0" i="0" kern="1200">
              <a:latin typeface="Yuanti SC" panose="02010600040101010101" pitchFamily="2" charset="-122"/>
              <a:ea typeface="Yuanti SC" panose="02010600040101010101" pitchFamily="2" charset="-122"/>
            </a:rPr>
            <a:t>傳播</a:t>
          </a:r>
          <a:endParaRPr lang="zh-HK" sz="1900" b="0" i="0" kern="1200" dirty="0">
            <a:latin typeface="Yuanti SC" panose="02010600040101010101" pitchFamily="2" charset="-122"/>
            <a:ea typeface="Yuanti SC" panose="02010600040101010101" pitchFamily="2" charset="-122"/>
          </a:endParaRPr>
        </a:p>
      </dsp:txBody>
      <dsp:txXfrm>
        <a:off x="1881986" y="3335846"/>
        <a:ext cx="1338260" cy="830923"/>
      </dsp:txXfrm>
    </dsp:sp>
    <dsp:sp modelId="{87F7F8C2-6ECE-4142-BCB9-6C80B0680D52}">
      <dsp:nvSpPr>
        <dsp:cNvPr id="0" name=""/>
        <dsp:cNvSpPr/>
      </dsp:nvSpPr>
      <dsp:spPr>
        <a:xfrm>
          <a:off x="5099380" y="1876403"/>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DC618B9-70AA-2C49-82E4-3C5DE0CFF645}">
      <dsp:nvSpPr>
        <dsp:cNvPr id="0" name=""/>
        <dsp:cNvSpPr/>
      </dsp:nvSpPr>
      <dsp:spPr>
        <a:xfrm>
          <a:off x="5253820" y="2023121"/>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間接傳播</a:t>
          </a:r>
          <a:endParaRPr lang="zh-HK" sz="1900" b="0" i="0" kern="1200">
            <a:latin typeface="Yuanti SC" panose="02010600040101010101" pitchFamily="2" charset="-122"/>
            <a:ea typeface="Yuanti SC" panose="02010600040101010101" pitchFamily="2" charset="-122"/>
          </a:endParaRPr>
        </a:p>
      </dsp:txBody>
      <dsp:txXfrm>
        <a:off x="5279671" y="2048972"/>
        <a:ext cx="1338260" cy="830923"/>
      </dsp:txXfrm>
    </dsp:sp>
    <dsp:sp modelId="{066CE85C-0A15-E047-AFD3-A90D6CFCE7CD}">
      <dsp:nvSpPr>
        <dsp:cNvPr id="0" name=""/>
        <dsp:cNvSpPr/>
      </dsp:nvSpPr>
      <dsp:spPr>
        <a:xfrm>
          <a:off x="3400537" y="3163277"/>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028E9F9-7C49-3A45-96A1-B006C4A96E7A}">
      <dsp:nvSpPr>
        <dsp:cNvPr id="0" name=""/>
        <dsp:cNvSpPr/>
      </dsp:nvSpPr>
      <dsp:spPr>
        <a:xfrm>
          <a:off x="3554978" y="3309995"/>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空氣傳播 </a:t>
          </a:r>
          <a:endParaRPr lang="zh-HK" sz="1900" b="0" i="0" kern="1200" dirty="0">
            <a:latin typeface="Yuanti SC" panose="02010600040101010101" pitchFamily="2" charset="-122"/>
            <a:ea typeface="Yuanti SC" panose="02010600040101010101" pitchFamily="2" charset="-122"/>
          </a:endParaRPr>
        </a:p>
      </dsp:txBody>
      <dsp:txXfrm>
        <a:off x="3580829" y="3335846"/>
        <a:ext cx="1338260" cy="830923"/>
      </dsp:txXfrm>
    </dsp:sp>
    <dsp:sp modelId="{B131D88C-B8BC-BA4D-BD89-5483EC4C8EF2}">
      <dsp:nvSpPr>
        <dsp:cNvPr id="0" name=""/>
        <dsp:cNvSpPr/>
      </dsp:nvSpPr>
      <dsp:spPr>
        <a:xfrm>
          <a:off x="5099380" y="3163277"/>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EFF0CFE-05E5-C04F-AEC2-3270F5697427}">
      <dsp:nvSpPr>
        <dsp:cNvPr id="0" name=""/>
        <dsp:cNvSpPr/>
      </dsp:nvSpPr>
      <dsp:spPr>
        <a:xfrm>
          <a:off x="5253820" y="3309995"/>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媒介物傳播</a:t>
          </a:r>
          <a:endParaRPr lang="zh-HK" sz="1900" b="0" i="0" kern="1200" dirty="0">
            <a:latin typeface="Yuanti SC" panose="02010600040101010101" pitchFamily="2" charset="-122"/>
            <a:ea typeface="Yuanti SC" panose="02010600040101010101" pitchFamily="2" charset="-122"/>
          </a:endParaRPr>
        </a:p>
      </dsp:txBody>
      <dsp:txXfrm>
        <a:off x="5279671" y="3335846"/>
        <a:ext cx="1338260" cy="830923"/>
      </dsp:txXfrm>
    </dsp:sp>
    <dsp:sp modelId="{22FDFE78-CB94-4646-BFCA-547393F5BE6B}">
      <dsp:nvSpPr>
        <dsp:cNvPr id="0" name=""/>
        <dsp:cNvSpPr/>
      </dsp:nvSpPr>
      <dsp:spPr>
        <a:xfrm>
          <a:off x="6798223" y="3163277"/>
          <a:ext cx="1389962" cy="882625"/>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47807C2-7729-F941-96CA-1CA6F26A4906}">
      <dsp:nvSpPr>
        <dsp:cNvPr id="0" name=""/>
        <dsp:cNvSpPr/>
      </dsp:nvSpPr>
      <dsp:spPr>
        <a:xfrm>
          <a:off x="6952663" y="3309995"/>
          <a:ext cx="1389962" cy="882625"/>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72390" tIns="72390" rIns="72390" bIns="72390" numCol="1" spcCol="1270" anchor="ctr" anchorCtr="0">
          <a:noAutofit/>
        </a:bodyPr>
        <a:lstStyle/>
        <a:p>
          <a:pPr lvl="0" algn="ctr" defTabSz="844550">
            <a:lnSpc>
              <a:spcPct val="100000"/>
            </a:lnSpc>
            <a:spcBef>
              <a:spcPct val="0"/>
            </a:spcBef>
            <a:spcAft>
              <a:spcPct val="35000"/>
            </a:spcAft>
          </a:pPr>
          <a:r>
            <a:rPr kumimoji="1" lang="zh-HK" sz="1900" b="0" i="0" kern="1200">
              <a:latin typeface="Yuanti SC" panose="02010600040101010101" pitchFamily="2" charset="-122"/>
              <a:ea typeface="Yuanti SC" panose="02010600040101010101" pitchFamily="2" charset="-122"/>
            </a:rPr>
            <a:t>病媒傳播</a:t>
          </a:r>
          <a:endParaRPr lang="zh-HK" sz="1900" b="0" i="0" kern="1200" dirty="0">
            <a:latin typeface="Yuanti SC" panose="02010600040101010101" pitchFamily="2" charset="-122"/>
            <a:ea typeface="Yuanti SC" panose="02010600040101010101" pitchFamily="2" charset="-122"/>
          </a:endParaRPr>
        </a:p>
      </dsp:txBody>
      <dsp:txXfrm>
        <a:off x="6978514" y="3335846"/>
        <a:ext cx="1338260" cy="830923"/>
      </dsp:txXfrm>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layout3.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9A431462-4A02-D240-A5BA-922A38C01C38}"/>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eaLnBrk="1" hangingPunct="1">
              <a:defRPr sz="1200">
                <a:latin typeface="Arial" charset="0"/>
              </a:defRPr>
            </a:lvl1pPr>
          </a:lstStyle>
          <a:p>
            <a:pPr>
              <a:defRPr/>
            </a:pPr>
            <a:endParaRPr lang="zh-TW" altLang="en-US"/>
          </a:p>
        </p:txBody>
      </p:sp>
      <p:sp>
        <p:nvSpPr>
          <p:cNvPr id="3" name="日期版面配置區 2">
            <a:extLst>
              <a:ext uri="{FF2B5EF4-FFF2-40B4-BE49-F238E27FC236}">
                <a16:creationId xmlns:a16="http://schemas.microsoft.com/office/drawing/2014/main" id="{F7F8D6E6-FFEC-6049-AA59-E8DB703795C9}"/>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eaLnBrk="1" hangingPunct="1">
              <a:defRPr sz="1200">
                <a:latin typeface="Arial" charset="0"/>
              </a:defRPr>
            </a:lvl1pPr>
          </a:lstStyle>
          <a:p>
            <a:pPr>
              <a:defRPr/>
            </a:pPr>
            <a:fld id="{A48D89C2-FE2B-6848-9DFE-88AFE711062E}" type="datetimeFigureOut">
              <a:rPr lang="zh-TW" altLang="en-US"/>
              <a:pPr>
                <a:defRPr/>
              </a:pPr>
              <a:t>2020/3/26</a:t>
            </a:fld>
            <a:endParaRPr lang="zh-TW" altLang="en-US"/>
          </a:p>
        </p:txBody>
      </p:sp>
      <p:sp>
        <p:nvSpPr>
          <p:cNvPr id="4" name="投影片圖像版面配置區 3">
            <a:extLst>
              <a:ext uri="{FF2B5EF4-FFF2-40B4-BE49-F238E27FC236}">
                <a16:creationId xmlns:a16="http://schemas.microsoft.com/office/drawing/2014/main" id="{7AFAF671-E670-B04D-A179-1E290152A4D0}"/>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備忘稿版面配置區 4">
            <a:extLst>
              <a:ext uri="{FF2B5EF4-FFF2-40B4-BE49-F238E27FC236}">
                <a16:creationId xmlns:a16="http://schemas.microsoft.com/office/drawing/2014/main" id="{02F8F1AB-E428-444B-89FE-846D6FBC05CB}"/>
              </a:ext>
            </a:extLst>
          </p:cNvPr>
          <p:cNvSpPr>
            <a:spLocks noGrp="1"/>
          </p:cNvSpPr>
          <p:nvPr>
            <p:ph type="body" sz="quarter" idx="3"/>
          </p:nvPr>
        </p:nvSpPr>
        <p:spPr>
          <a:xfrm>
            <a:off x="679450" y="4716463"/>
            <a:ext cx="5438775" cy="4467225"/>
          </a:xfrm>
          <a:prstGeom prst="rect">
            <a:avLst/>
          </a:prstGeom>
        </p:spPr>
        <p:txBody>
          <a:bodyPr vert="horz" lIns="91440" tIns="45720" rIns="91440" bIns="45720" rtlCol="0">
            <a:normAutofit/>
          </a:bodyPr>
          <a:lstStyle/>
          <a:p>
            <a:pPr lvl="0"/>
            <a:r>
              <a:rPr lang="zh-TW" altLang="en-US" noProof="0"/>
              <a:t>按一下以編輯母片文字樣式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a:extLst>
              <a:ext uri="{FF2B5EF4-FFF2-40B4-BE49-F238E27FC236}">
                <a16:creationId xmlns:a16="http://schemas.microsoft.com/office/drawing/2014/main" id="{E2AB712B-756C-984F-BA8A-C07D72F97E6F}"/>
              </a:ext>
            </a:extLst>
          </p:cNvPr>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eaLnBrk="1" hangingPunct="1">
              <a:defRPr sz="1200">
                <a:latin typeface="Arial" charset="0"/>
              </a:defRPr>
            </a:lvl1pPr>
          </a:lstStyle>
          <a:p>
            <a:pPr>
              <a:defRPr/>
            </a:pPr>
            <a:endParaRPr lang="zh-TW" altLang="en-US"/>
          </a:p>
        </p:txBody>
      </p:sp>
      <p:sp>
        <p:nvSpPr>
          <p:cNvPr id="7" name="投影片編號版面配置區 6">
            <a:extLst>
              <a:ext uri="{FF2B5EF4-FFF2-40B4-BE49-F238E27FC236}">
                <a16:creationId xmlns:a16="http://schemas.microsoft.com/office/drawing/2014/main" id="{2F8068BC-795F-484D-90EA-43F8654E2CA8}"/>
              </a:ext>
            </a:extLst>
          </p:cNvPr>
          <p:cNvSpPr>
            <a:spLocks noGrp="1"/>
          </p:cNvSpPr>
          <p:nvPr>
            <p:ph type="sldNum" sz="quarter" idx="5"/>
          </p:nvPr>
        </p:nvSpPr>
        <p:spPr>
          <a:xfrm>
            <a:off x="3849688" y="9429750"/>
            <a:ext cx="2946400" cy="496888"/>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77B6AA97-02DB-A042-9863-A56AA120B001}"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chp.gov.hk/files/pdf/guidelines_on_prevention_of_communicable_diseases_in_schools_kindergartens_kindergartens_cum_child_care-centres_child_are_centres_chi.pdf"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ww.chp.gov.hk/files/pdf/guidelines_on_prevention_of_communicable_diseases_in_schools_kindergartens_kindergartens_cum_child_care-centres_child_are_centres_chi.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s://www.chp.gov.hk/files/pdf/guidelines_on_prevention_of_communicable_diseases_in_schools_kindergartens_kindergartens_cum_child_care-centres_child_are_centres_chi.pdf" TargetMode="External"/><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who.int/topics/infectious_diseases/zh/"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a:extLst>
              <a:ext uri="{FF2B5EF4-FFF2-40B4-BE49-F238E27FC236}">
                <a16:creationId xmlns:a16="http://schemas.microsoft.com/office/drawing/2014/main" id="{B7572028-1F35-9F46-959E-F4C6A9F52799}"/>
              </a:ext>
            </a:extLst>
          </p:cNvPr>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a:extLst>
              <a:ext uri="{FF2B5EF4-FFF2-40B4-BE49-F238E27FC236}">
                <a16:creationId xmlns:a16="http://schemas.microsoft.com/office/drawing/2014/main" id="{7F1F1913-8EFB-8A4B-9D1C-D7A3B0C42F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148" name="投影片編號版面配置區 3">
            <a:extLst>
              <a:ext uri="{FF2B5EF4-FFF2-40B4-BE49-F238E27FC236}">
                <a16:creationId xmlns:a16="http://schemas.microsoft.com/office/drawing/2014/main" id="{5FBCA3F3-09D4-4041-B70E-4BCB057076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4015D445-ABFB-EA46-873C-36EAA7EAEC9F}" type="slidenum">
              <a:rPr lang="zh-TW" altLang="en-US" smtClean="0"/>
              <a:pPr/>
              <a:t>1</a:t>
            </a:fld>
            <a:endParaRPr lang="zh-TW"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r>
              <a:rPr kumimoji="1" lang="zh-HK" altLang="en-US" dirty="0"/>
              <a:t>參考資料：</a:t>
            </a:r>
            <a:endParaRPr kumimoji="1" lang="en-US" altLang="zh-HK" dirty="0"/>
          </a:p>
          <a:p>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世界衛生組織</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世衛組織總幹事在</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2020</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年</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月</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11</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日舉行的</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2019</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新型冠狀病毒新聞通報會上的講話</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 </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，最後一次瀏覽日期：</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2020</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年</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月</a:t>
            </a:r>
            <a:endParaRPr kumimoji="1" lang="en-US" altLang="zh-HK" dirty="0"/>
          </a:p>
          <a:p>
            <a:r>
              <a:rPr kumimoji="1" lang="en-US" altLang="zh-HK" dirty="0"/>
              <a:t>https://</a:t>
            </a:r>
            <a:r>
              <a:rPr kumimoji="1" lang="en-US" altLang="zh-HK" dirty="0" err="1"/>
              <a:t>www.who.int</a:t>
            </a:r>
            <a:r>
              <a:rPr kumimoji="1" lang="en-US" altLang="zh-HK" dirty="0"/>
              <a:t>/</a:t>
            </a:r>
            <a:r>
              <a:rPr kumimoji="1" lang="en-US" altLang="zh-HK" dirty="0" err="1"/>
              <a:t>zh</a:t>
            </a:r>
            <a:r>
              <a:rPr kumimoji="1" lang="en-US" altLang="zh-HK" dirty="0"/>
              <a:t>/dg/speeches/detail/who-director-general-s-remarks-at-the-media-briefing-on-2019-ncov-on-11-february-2020</a:t>
            </a:r>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10</a:t>
            </a:fld>
            <a:endParaRPr lang="zh-TW" altLang="en-US"/>
          </a:p>
        </p:txBody>
      </p:sp>
    </p:spTree>
    <p:extLst>
      <p:ext uri="{BB962C8B-B14F-4D97-AF65-F5344CB8AC3E}">
        <p14:creationId xmlns:p14="http://schemas.microsoft.com/office/powerpoint/2010/main" val="2083560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參考資料：</a:t>
            </a:r>
            <a:endParaRPr kumimoji="1" lang="en-US" altLang="zh-HK"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dirty="0"/>
              <a:t>世界衛生組織</a:t>
            </a:r>
            <a:r>
              <a:rPr kumimoji="1" lang="en-US" altLang="zh-HK" dirty="0"/>
              <a:t>《</a:t>
            </a:r>
            <a:r>
              <a:rPr lang="en-US" altLang="zh-HK" sz="1200" b="1" i="0" u="none" strike="noStrike" kern="1200" dirty="0">
                <a:solidFill>
                  <a:schemeClr val="tx1"/>
                </a:solidFill>
                <a:effectLst/>
                <a:latin typeface="+mn-lt"/>
                <a:ea typeface="+mn-ea"/>
                <a:cs typeface="+mn-cs"/>
              </a:rPr>
              <a:t>Basic epidemiology, 2nd ed</a:t>
            </a:r>
            <a:r>
              <a:rPr kumimoji="1" lang="en-US" altLang="zh-HK" dirty="0"/>
              <a:t>》 </a:t>
            </a:r>
            <a:r>
              <a:rPr kumimoji="1" lang="zh-HK" altLang="en-US" dirty="0"/>
              <a:t>，最後一次瀏覽日期：</a:t>
            </a:r>
            <a:r>
              <a:rPr kumimoji="1" lang="en-US" altLang="zh-HK" dirty="0"/>
              <a:t>2020</a:t>
            </a:r>
            <a:r>
              <a:rPr kumimoji="1" lang="zh-HK" altLang="en-US" dirty="0"/>
              <a:t>年</a:t>
            </a:r>
            <a:r>
              <a:rPr kumimoji="1" lang="en-US" altLang="zh-HK" dirty="0"/>
              <a:t>2</a:t>
            </a:r>
            <a:r>
              <a:rPr kumimoji="1" lang="zh-HK" altLang="en-US" dirty="0"/>
              <a:t>月</a:t>
            </a:r>
          </a:p>
          <a:p>
            <a:r>
              <a:rPr kumimoji="1" lang="en-US" altLang="zh-HK" dirty="0"/>
              <a:t>1</a:t>
            </a:r>
            <a:r>
              <a:rPr kumimoji="1" lang="zh-HK" altLang="en-US" dirty="0"/>
              <a:t>）</a:t>
            </a:r>
            <a:r>
              <a:rPr kumimoji="1" lang="en-US" altLang="zh-HK" dirty="0"/>
              <a:t>https://</a:t>
            </a:r>
            <a:r>
              <a:rPr kumimoji="1" lang="en-US" altLang="zh-HK" dirty="0" err="1"/>
              <a:t>apps.who.int</a:t>
            </a:r>
            <a:r>
              <a:rPr kumimoji="1" lang="en-US" altLang="zh-HK" dirty="0"/>
              <a:t>/iris/handle/10665/43541</a:t>
            </a:r>
          </a:p>
          <a:p>
            <a:r>
              <a:rPr kumimoji="1" lang="en-US" altLang="zh-HK" dirty="0"/>
              <a:t>2</a:t>
            </a:r>
            <a:r>
              <a:rPr kumimoji="1" lang="zh-HK" altLang="en-US" dirty="0"/>
              <a:t>）</a:t>
            </a:r>
            <a:r>
              <a:rPr kumimoji="1" lang="en-US" altLang="zh-HK" dirty="0"/>
              <a:t>https://</a:t>
            </a:r>
            <a:r>
              <a:rPr kumimoji="1" lang="en-US" altLang="zh-HK" dirty="0" err="1"/>
              <a:t>apps.who.int</a:t>
            </a:r>
            <a:r>
              <a:rPr kumimoji="1" lang="en-US" altLang="zh-HK" dirty="0"/>
              <a:t>/iris/bitstream/handle/10665/43541/9241547073_eng.pdf?sequence=1&amp;isAllowed=y</a:t>
            </a: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11</a:t>
            </a:fld>
            <a:endParaRPr lang="zh-TW" altLang="en-US"/>
          </a:p>
        </p:txBody>
      </p:sp>
    </p:spTree>
    <p:extLst>
      <p:ext uri="{BB962C8B-B14F-4D97-AF65-F5344CB8AC3E}">
        <p14:creationId xmlns:p14="http://schemas.microsoft.com/office/powerpoint/2010/main" val="24813901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a:t>
            </a:r>
            <a:r>
              <a:rPr lang="en-US" altLang="zh-HK" sz="1200" b="0" i="0" u="none" strike="noStrike" kern="1200" dirty="0">
                <a:solidFill>
                  <a:schemeClr val="tx1"/>
                </a:solidFill>
                <a:effectLst/>
                <a:latin typeface="+mn-lt"/>
                <a:ea typeface="+mn-ea"/>
                <a:cs typeface="+mn-cs"/>
              </a:rPr>
              <a:t>Section 10: Chain of Infection</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/ss1978/lesson1/section10.html</a:t>
            </a:r>
            <a:endParaRPr kumimoji="1" lang="en-US" altLang="zh-HK" sz="1200" kern="1200" dirty="0">
              <a:solidFill>
                <a:schemeClr val="tx1"/>
              </a:solidFill>
              <a:latin typeface="+mj-ea"/>
              <a:ea typeface="+mn-ea"/>
              <a:cs typeface="+mn-cs"/>
            </a:endParaRPr>
          </a:p>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12</a:t>
            </a:fld>
            <a:endParaRPr lang="zh-TW" altLang="en-US"/>
          </a:p>
        </p:txBody>
      </p:sp>
    </p:spTree>
    <p:extLst>
      <p:ext uri="{BB962C8B-B14F-4D97-AF65-F5344CB8AC3E}">
        <p14:creationId xmlns:p14="http://schemas.microsoft.com/office/powerpoint/2010/main" val="1550010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1) </a:t>
            </a:r>
            <a:r>
              <a:rPr kumimoji="1" lang="zh-HK" altLang="en-US" sz="1200" kern="1200" dirty="0">
                <a:solidFill>
                  <a:schemeClr val="tx1"/>
                </a:solidFill>
                <a:latin typeface="+mj-ea"/>
                <a:ea typeface="+mn-ea"/>
                <a:cs typeface="+mn-cs"/>
              </a:rPr>
              <a:t>衞生署衞生防護中心</a:t>
            </a:r>
            <a:r>
              <a:rPr kumimoji="1"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學校</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幼稚園暨幼兒中心</a:t>
            </a:r>
            <a:r>
              <a:rPr lang="en-US" altLang="zh-HK" sz="1200" kern="1200" dirty="0">
                <a:solidFill>
                  <a:schemeClr val="tx1"/>
                </a:solidFill>
                <a:latin typeface="+mj-ea"/>
                <a:ea typeface="+mn-ea"/>
                <a:cs typeface="+mn-cs"/>
              </a:rPr>
              <a:t>/ </a:t>
            </a:r>
            <a:r>
              <a:rPr lang="zh-HK" altLang="en-US" sz="1200" kern="1200" dirty="0">
                <a:solidFill>
                  <a:schemeClr val="tx1"/>
                </a:solidFill>
                <a:latin typeface="+mj-ea"/>
                <a:ea typeface="+mn-ea"/>
                <a:cs typeface="+mn-cs"/>
              </a:rPr>
              <a:t>幼兒中心預防傳染病指引 </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，最後一次瀏覽日期：</a:t>
            </a:r>
            <a:r>
              <a:rPr lang="en-US" altLang="zh-HK" sz="1200" kern="1200" dirty="0">
                <a:solidFill>
                  <a:schemeClr val="tx1"/>
                </a:solidFill>
                <a:latin typeface="+mj-ea"/>
                <a:ea typeface="+mn-ea"/>
                <a:cs typeface="+mn-cs"/>
              </a:rPr>
              <a:t>2020</a:t>
            </a:r>
            <a:r>
              <a:rPr lang="zh-HK" altLang="en-US" sz="1200" kern="1200" dirty="0">
                <a:solidFill>
                  <a:schemeClr val="tx1"/>
                </a:solidFill>
                <a:latin typeface="+mj-ea"/>
                <a:ea typeface="+mn-ea"/>
                <a:cs typeface="+mn-cs"/>
              </a:rPr>
              <a:t>年</a:t>
            </a:r>
            <a:r>
              <a:rPr lang="en-US" altLang="zh-HK" sz="1200" kern="1200" dirty="0">
                <a:solidFill>
                  <a:schemeClr val="tx1"/>
                </a:solidFill>
                <a:latin typeface="+mj-ea"/>
                <a:ea typeface="+mn-ea"/>
                <a:cs typeface="+mn-cs"/>
              </a:rPr>
              <a:t>2</a:t>
            </a:r>
            <a:r>
              <a:rPr lang="zh-HK" altLang="en-US" sz="1200" kern="1200" dirty="0">
                <a:solidFill>
                  <a:schemeClr val="tx1"/>
                </a:solidFill>
                <a:latin typeface="+mj-ea"/>
                <a:ea typeface="+mn-ea"/>
                <a:cs typeface="+mn-cs"/>
              </a:rPr>
              <a:t>月</a:t>
            </a:r>
            <a:endParaRPr lang="en-US" altLang="zh-HK" sz="1200" kern="1200" dirty="0">
              <a:solidFill>
                <a:schemeClr val="tx1"/>
              </a:solidFill>
              <a:latin typeface="+mj-ea"/>
              <a:ea typeface="+mn-ea"/>
              <a:cs typeface="+mn-cs"/>
            </a:endParaRPr>
          </a:p>
          <a:p>
            <a:pPr marL="0" indent="0">
              <a:buNone/>
            </a:pPr>
            <a:r>
              <a:rPr lang="en-US" altLang="zh-HK" sz="1200" kern="1200" dirty="0">
                <a:solidFill>
                  <a:schemeClr val="tx1"/>
                </a:solidFill>
                <a:latin typeface="+mj-ea"/>
                <a:ea typeface="+mn-ea"/>
                <a:cs typeface="+mn-cs"/>
                <a:hlinkClick r:id="rId3"/>
              </a:rPr>
              <a:t>https://www.chp.gov.hk/files/pdf/guidelines_on_prevention_of_communicable_diseases_in_schools_kindergartens_kindergartens_cum_child_care-centres_child_are_centres_chi.pdf</a:t>
            </a:r>
            <a:endParaRPr lang="en-US" altLang="zh-HK" sz="1200" kern="1200" dirty="0">
              <a:solidFill>
                <a:schemeClr val="tx1"/>
              </a:solidFill>
              <a:latin typeface="+mj-ea"/>
              <a:ea typeface="+mn-ea"/>
              <a:cs typeface="+mn-cs"/>
            </a:endParaRPr>
          </a:p>
          <a:p>
            <a:endParaRPr kumimoji="1" lang="en-US" altLang="zh-HK"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a:t>
            </a:r>
            <a:r>
              <a:rPr lang="en-US" altLang="zh-HK" sz="1200" b="0" i="0" u="none" strike="noStrike" kern="1200" dirty="0">
                <a:solidFill>
                  <a:schemeClr val="tx1"/>
                </a:solidFill>
                <a:effectLst/>
                <a:latin typeface="+mn-lt"/>
                <a:ea typeface="+mn-ea"/>
                <a:cs typeface="+mn-cs"/>
              </a:rPr>
              <a:t>Section 10: Chain of Infection</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/ss1978/lesson1/section10.html</a:t>
            </a:r>
            <a:endParaRPr kumimoji="1" lang="zh-HK" altLang="en-US" dirty="0"/>
          </a:p>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13</a:t>
            </a:fld>
            <a:endParaRPr lang="zh-TW" altLang="en-US"/>
          </a:p>
        </p:txBody>
      </p:sp>
    </p:spTree>
    <p:extLst>
      <p:ext uri="{BB962C8B-B14F-4D97-AF65-F5344CB8AC3E}">
        <p14:creationId xmlns:p14="http://schemas.microsoft.com/office/powerpoint/2010/main" val="3676636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ea"/>
                <a:ea typeface="+mn-ea"/>
                <a:cs typeface="+mn-cs"/>
              </a:rPr>
              <a:t>1)</a:t>
            </a:r>
            <a:r>
              <a:rPr kumimoji="1" lang="zh-HK" altLang="en-US" sz="1200" kern="1200" dirty="0">
                <a:solidFill>
                  <a:schemeClr val="tx1"/>
                </a:solidFill>
                <a:latin typeface="+mj-ea"/>
                <a:ea typeface="+mn-ea"/>
                <a:cs typeface="+mn-cs"/>
              </a:rPr>
              <a:t> </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a:t>
            </a:r>
            <a:r>
              <a:rPr lang="en-US" altLang="zh-HK" sz="1200" b="0" i="0" u="none" strike="noStrike" kern="1200" dirty="0">
                <a:solidFill>
                  <a:schemeClr val="tx1"/>
                </a:solidFill>
                <a:effectLst/>
                <a:latin typeface="+mn-lt"/>
                <a:ea typeface="+mn-ea"/>
                <a:cs typeface="+mn-cs"/>
              </a:rPr>
              <a:t>Section 10: Chain of Infection</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/ss1978/lesson1/section10.html</a:t>
            </a:r>
            <a:endParaRPr kumimoji="1" lang="en-US" altLang="zh-HK" sz="1200" kern="1200" dirty="0">
              <a:solidFill>
                <a:schemeClr val="tx1"/>
              </a:solidFill>
              <a:latin typeface="+mj-ea"/>
              <a:ea typeface="+mn-ea"/>
              <a:cs typeface="+mn-cs"/>
            </a:endParaRPr>
          </a:p>
          <a:p>
            <a:pPr marL="0" indent="0">
              <a:buNone/>
            </a:pPr>
            <a:endParaRPr kumimoji="1" lang="en-US" altLang="zh-HK" sz="12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）世界衛生組織</a:t>
            </a:r>
            <a:r>
              <a:rPr kumimoji="1" lang="en-US" altLang="zh-HK" sz="1200" kern="1200" dirty="0">
                <a:solidFill>
                  <a:schemeClr val="tx1"/>
                </a:solidFill>
                <a:latin typeface="+mj-ea"/>
                <a:ea typeface="+mn-ea"/>
                <a:cs typeface="+mn-cs"/>
              </a:rPr>
              <a:t>《Basic epidemiology, 2nd ed》 </a:t>
            </a:r>
            <a:r>
              <a:rPr kumimoji="1" lang="zh-HK" altLang="en-US" sz="1200" kern="1200" dirty="0">
                <a:solidFill>
                  <a:schemeClr val="tx1"/>
                </a:solidFill>
                <a:latin typeface="+mj-ea"/>
                <a:ea typeface="+mn-ea"/>
                <a:cs typeface="+mn-cs"/>
              </a:rPr>
              <a:t>，最後一次瀏覽日期：</a:t>
            </a:r>
            <a:r>
              <a:rPr kumimoji="1" lang="en-US" altLang="zh-HK" sz="1200" kern="1200" dirty="0">
                <a:solidFill>
                  <a:schemeClr val="tx1"/>
                </a:solidFill>
                <a:latin typeface="+mj-ea"/>
                <a:ea typeface="+mn-ea"/>
                <a:cs typeface="+mn-cs"/>
              </a:rPr>
              <a:t>2020</a:t>
            </a:r>
            <a:r>
              <a:rPr kumimoji="1" lang="zh-HK" altLang="en-US" sz="1200" kern="1200" dirty="0">
                <a:solidFill>
                  <a:schemeClr val="tx1"/>
                </a:solidFill>
                <a:latin typeface="+mj-ea"/>
                <a:ea typeface="+mn-ea"/>
                <a:cs typeface="+mn-cs"/>
              </a:rPr>
              <a:t>年</a:t>
            </a: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月</a:t>
            </a:r>
          </a:p>
          <a:p>
            <a:pPr marL="0" indent="0">
              <a:buNone/>
            </a:pPr>
            <a:r>
              <a:rPr kumimoji="1" lang="en-US" altLang="zh-HK" sz="1200" kern="1200" dirty="0">
                <a:solidFill>
                  <a:schemeClr val="tx1"/>
                </a:solidFill>
                <a:latin typeface="+mj-ea"/>
                <a:ea typeface="+mn-ea"/>
                <a:cs typeface="+mn-cs"/>
              </a:rPr>
              <a:t>https://</a:t>
            </a:r>
            <a:r>
              <a:rPr kumimoji="1" lang="en-US" altLang="zh-HK" sz="1200" kern="1200" dirty="0" err="1">
                <a:solidFill>
                  <a:schemeClr val="tx1"/>
                </a:solidFill>
                <a:latin typeface="+mj-ea"/>
                <a:ea typeface="+mn-ea"/>
                <a:cs typeface="+mn-cs"/>
              </a:rPr>
              <a:t>apps.who.int</a:t>
            </a:r>
            <a:r>
              <a:rPr kumimoji="1" lang="en-US" altLang="zh-HK" sz="1200" kern="1200" dirty="0">
                <a:solidFill>
                  <a:schemeClr val="tx1"/>
                </a:solidFill>
                <a:latin typeface="+mj-ea"/>
                <a:ea typeface="+mn-ea"/>
                <a:cs typeface="+mn-cs"/>
              </a:rPr>
              <a:t>/iris/handle/10665/43541</a:t>
            </a:r>
          </a:p>
          <a:p>
            <a:pPr marL="0" indent="0">
              <a:buNone/>
            </a:pPr>
            <a:r>
              <a:rPr kumimoji="1" lang="en-US" altLang="zh-HK" sz="1200" kern="1200" dirty="0">
                <a:solidFill>
                  <a:schemeClr val="tx1"/>
                </a:solidFill>
                <a:latin typeface="+mj-ea"/>
                <a:ea typeface="+mn-ea"/>
                <a:cs typeface="+mn-cs"/>
              </a:rPr>
              <a:t>https://</a:t>
            </a:r>
            <a:r>
              <a:rPr kumimoji="1" lang="en-US" altLang="zh-HK" sz="1200" kern="1200" dirty="0" err="1">
                <a:solidFill>
                  <a:schemeClr val="tx1"/>
                </a:solidFill>
                <a:latin typeface="+mj-ea"/>
                <a:ea typeface="+mn-ea"/>
                <a:cs typeface="+mn-cs"/>
              </a:rPr>
              <a:t>apps.who.int</a:t>
            </a:r>
            <a:r>
              <a:rPr kumimoji="1" lang="en-US" altLang="zh-HK" sz="1200" kern="1200" dirty="0">
                <a:solidFill>
                  <a:schemeClr val="tx1"/>
                </a:solidFill>
                <a:latin typeface="+mj-ea"/>
                <a:ea typeface="+mn-ea"/>
                <a:cs typeface="+mn-cs"/>
              </a:rPr>
              <a:t>/iris/bitstream/handle/10665/43541/9241547073_eng.pdf?sequence=1&amp;isAllowed=y</a:t>
            </a: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14</a:t>
            </a:fld>
            <a:endParaRPr lang="zh-TW" altLang="en-US"/>
          </a:p>
        </p:txBody>
      </p:sp>
    </p:spTree>
    <p:extLst>
      <p:ext uri="{BB962C8B-B14F-4D97-AF65-F5344CB8AC3E}">
        <p14:creationId xmlns:p14="http://schemas.microsoft.com/office/powerpoint/2010/main" val="93025137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ea"/>
                <a:ea typeface="+mn-ea"/>
                <a:cs typeface="+mn-cs"/>
              </a:rPr>
              <a:t>1)</a:t>
            </a:r>
            <a:r>
              <a:rPr kumimoji="1" lang="zh-HK" altLang="en-US" sz="1200" kern="1200" dirty="0">
                <a:solidFill>
                  <a:schemeClr val="tx1"/>
                </a:solidFill>
                <a:latin typeface="+mj-ea"/>
                <a:ea typeface="+mn-ea"/>
                <a:cs typeface="+mn-cs"/>
              </a:rPr>
              <a:t> </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a:t>
            </a:r>
            <a:r>
              <a:rPr lang="en-US" altLang="zh-HK" sz="1200" b="0" i="0" u="none" strike="noStrike" kern="1200" dirty="0">
                <a:solidFill>
                  <a:schemeClr val="tx1"/>
                </a:solidFill>
                <a:effectLst/>
                <a:latin typeface="+mn-lt"/>
                <a:ea typeface="+mn-ea"/>
                <a:cs typeface="+mn-cs"/>
              </a:rPr>
              <a:t>Section 10: Chain of Infection</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/ss1978/lesson1/section10.html</a:t>
            </a:r>
            <a:endParaRPr kumimoji="1" lang="en-US" altLang="zh-HK" sz="1200" kern="1200" dirty="0">
              <a:solidFill>
                <a:schemeClr val="tx1"/>
              </a:solidFill>
              <a:latin typeface="+mj-ea"/>
              <a:ea typeface="+mn-ea"/>
              <a:cs typeface="+mn-cs"/>
            </a:endParaRPr>
          </a:p>
          <a:p>
            <a:pPr marL="0" indent="0">
              <a:buNone/>
            </a:pPr>
            <a:endParaRPr kumimoji="1" lang="en-US" altLang="zh-HK" sz="12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）衞生署衞生防護中心</a:t>
            </a:r>
            <a:r>
              <a:rPr kumimoji="1"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學校</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幼稚園暨幼兒中心</a:t>
            </a:r>
            <a:r>
              <a:rPr lang="en-US" altLang="zh-HK" sz="1200" kern="1200" dirty="0">
                <a:solidFill>
                  <a:schemeClr val="tx1"/>
                </a:solidFill>
                <a:latin typeface="+mj-ea"/>
                <a:ea typeface="+mn-ea"/>
                <a:cs typeface="+mn-cs"/>
              </a:rPr>
              <a:t>/ </a:t>
            </a:r>
            <a:r>
              <a:rPr lang="zh-HK" altLang="en-US" sz="1200" kern="1200" dirty="0">
                <a:solidFill>
                  <a:schemeClr val="tx1"/>
                </a:solidFill>
                <a:latin typeface="+mj-ea"/>
                <a:ea typeface="+mn-ea"/>
                <a:cs typeface="+mn-cs"/>
              </a:rPr>
              <a:t>幼兒中心預防傳染病指引 </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，最後一次瀏覽日期：</a:t>
            </a:r>
            <a:r>
              <a:rPr lang="en-US" altLang="zh-HK" sz="1200" kern="1200" dirty="0">
                <a:solidFill>
                  <a:schemeClr val="tx1"/>
                </a:solidFill>
                <a:latin typeface="+mj-ea"/>
                <a:ea typeface="+mn-ea"/>
                <a:cs typeface="+mn-cs"/>
              </a:rPr>
              <a:t>2020</a:t>
            </a:r>
            <a:r>
              <a:rPr lang="zh-HK" altLang="en-US" sz="1200" kern="1200" dirty="0">
                <a:solidFill>
                  <a:schemeClr val="tx1"/>
                </a:solidFill>
                <a:latin typeface="+mj-ea"/>
                <a:ea typeface="+mn-ea"/>
                <a:cs typeface="+mn-cs"/>
              </a:rPr>
              <a:t>年</a:t>
            </a:r>
            <a:r>
              <a:rPr lang="en-US" altLang="zh-HK" sz="1200" kern="1200" dirty="0">
                <a:solidFill>
                  <a:schemeClr val="tx1"/>
                </a:solidFill>
                <a:latin typeface="+mj-ea"/>
                <a:ea typeface="+mn-ea"/>
                <a:cs typeface="+mn-cs"/>
              </a:rPr>
              <a:t>2</a:t>
            </a:r>
            <a:r>
              <a:rPr lang="zh-HK" altLang="en-US" sz="1200" kern="1200" dirty="0">
                <a:solidFill>
                  <a:schemeClr val="tx1"/>
                </a:solidFill>
                <a:latin typeface="+mj-ea"/>
                <a:ea typeface="+mn-ea"/>
                <a:cs typeface="+mn-cs"/>
              </a:rPr>
              <a:t>月</a:t>
            </a:r>
            <a:endParaRPr lang="en-US" altLang="zh-HK" sz="1200" kern="1200" dirty="0">
              <a:solidFill>
                <a:schemeClr val="tx1"/>
              </a:solidFill>
              <a:latin typeface="+mj-ea"/>
              <a:ea typeface="+mn-ea"/>
              <a:cs typeface="+mn-cs"/>
            </a:endParaRPr>
          </a:p>
          <a:p>
            <a:pPr marL="0" indent="0">
              <a:buNone/>
            </a:pPr>
            <a:r>
              <a:rPr lang="en-US" altLang="zh-HK" sz="1200" kern="1200" dirty="0">
                <a:solidFill>
                  <a:schemeClr val="tx1"/>
                </a:solidFill>
                <a:latin typeface="+mj-ea"/>
                <a:ea typeface="+mn-ea"/>
                <a:cs typeface="+mn-cs"/>
                <a:hlinkClick r:id="rId3"/>
              </a:rPr>
              <a:t>https://www.chp.gov.hk/files/pdf/guidelines_on_prevention_of_communicable_diseases_in_schools_kindergartens_kindergartens_cum_child_care-centres_child_are_centres_chi.pdf</a:t>
            </a:r>
            <a:endParaRPr lang="en-US" altLang="zh-HK" sz="1200" kern="1200" dirty="0">
              <a:solidFill>
                <a:schemeClr val="tx1"/>
              </a:solidFill>
              <a:latin typeface="+mj-ea"/>
              <a:ea typeface="+mn-ea"/>
              <a:cs typeface="+mn-cs"/>
            </a:endParaRPr>
          </a:p>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15</a:t>
            </a:fld>
            <a:endParaRPr lang="zh-TW" altLang="en-US"/>
          </a:p>
        </p:txBody>
      </p:sp>
    </p:spTree>
    <p:extLst>
      <p:ext uri="{BB962C8B-B14F-4D97-AF65-F5344CB8AC3E}">
        <p14:creationId xmlns:p14="http://schemas.microsoft.com/office/powerpoint/2010/main" val="28533996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ea"/>
                <a:ea typeface="+mn-ea"/>
                <a:cs typeface="+mn-cs"/>
              </a:rPr>
              <a:t>1)</a:t>
            </a:r>
            <a:r>
              <a:rPr kumimoji="1" lang="zh-HK" altLang="en-US" sz="1200" kern="1200" dirty="0">
                <a:solidFill>
                  <a:schemeClr val="tx1"/>
                </a:solidFill>
                <a:latin typeface="+mj-ea"/>
                <a:ea typeface="+mn-ea"/>
                <a:cs typeface="+mn-cs"/>
              </a:rPr>
              <a:t> </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a:t>
            </a:r>
            <a:r>
              <a:rPr lang="en-US" altLang="zh-HK" sz="1200" b="0" i="0" u="none" strike="noStrike" kern="1200" dirty="0">
                <a:solidFill>
                  <a:schemeClr val="tx1"/>
                </a:solidFill>
                <a:effectLst/>
                <a:latin typeface="+mn-lt"/>
                <a:ea typeface="+mn-ea"/>
                <a:cs typeface="+mn-cs"/>
              </a:rPr>
              <a:t>Section 10: Chain of Infection</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/ss1978/lesson1/section10.html</a:t>
            </a:r>
            <a:endParaRPr kumimoji="1" lang="en-US" altLang="zh-HK" sz="1200" kern="1200" dirty="0">
              <a:solidFill>
                <a:schemeClr val="tx1"/>
              </a:solidFill>
              <a:latin typeface="+mj-ea"/>
              <a:ea typeface="+mn-ea"/>
              <a:cs typeface="+mn-cs"/>
            </a:endParaRPr>
          </a:p>
          <a:p>
            <a:pPr marL="0" indent="0">
              <a:buNone/>
            </a:pPr>
            <a:endParaRPr kumimoji="1" lang="en-US" altLang="zh-HK" sz="12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）衞生署衞生防護中心</a:t>
            </a:r>
            <a:r>
              <a:rPr kumimoji="1"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學校</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幼稚園暨幼兒中心</a:t>
            </a:r>
            <a:r>
              <a:rPr lang="en-US" altLang="zh-HK" sz="1200" kern="1200" dirty="0">
                <a:solidFill>
                  <a:schemeClr val="tx1"/>
                </a:solidFill>
                <a:latin typeface="+mj-ea"/>
                <a:ea typeface="+mn-ea"/>
                <a:cs typeface="+mn-cs"/>
              </a:rPr>
              <a:t>/ </a:t>
            </a:r>
            <a:r>
              <a:rPr lang="zh-HK" altLang="en-US" sz="1200" kern="1200" dirty="0">
                <a:solidFill>
                  <a:schemeClr val="tx1"/>
                </a:solidFill>
                <a:latin typeface="+mj-ea"/>
                <a:ea typeface="+mn-ea"/>
                <a:cs typeface="+mn-cs"/>
              </a:rPr>
              <a:t>幼兒中心預防傳染病指引 </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，最後一次瀏覽日期：</a:t>
            </a:r>
            <a:r>
              <a:rPr lang="en-US" altLang="zh-HK" sz="1200" kern="1200" dirty="0">
                <a:solidFill>
                  <a:schemeClr val="tx1"/>
                </a:solidFill>
                <a:latin typeface="+mj-ea"/>
                <a:ea typeface="+mn-ea"/>
                <a:cs typeface="+mn-cs"/>
              </a:rPr>
              <a:t>2020</a:t>
            </a:r>
            <a:r>
              <a:rPr lang="zh-HK" altLang="en-US" sz="1200" kern="1200" dirty="0">
                <a:solidFill>
                  <a:schemeClr val="tx1"/>
                </a:solidFill>
                <a:latin typeface="+mj-ea"/>
                <a:ea typeface="+mn-ea"/>
                <a:cs typeface="+mn-cs"/>
              </a:rPr>
              <a:t>年</a:t>
            </a:r>
            <a:r>
              <a:rPr lang="en-US" altLang="zh-HK" sz="1200" kern="1200" dirty="0">
                <a:solidFill>
                  <a:schemeClr val="tx1"/>
                </a:solidFill>
                <a:latin typeface="+mj-ea"/>
                <a:ea typeface="+mn-ea"/>
                <a:cs typeface="+mn-cs"/>
              </a:rPr>
              <a:t>2</a:t>
            </a:r>
            <a:r>
              <a:rPr lang="zh-HK" altLang="en-US" sz="1200" kern="1200" dirty="0">
                <a:solidFill>
                  <a:schemeClr val="tx1"/>
                </a:solidFill>
                <a:latin typeface="+mj-ea"/>
                <a:ea typeface="+mn-ea"/>
                <a:cs typeface="+mn-cs"/>
              </a:rPr>
              <a:t>月</a:t>
            </a:r>
            <a:endParaRPr lang="en-US" altLang="zh-HK" sz="1200" kern="1200" dirty="0">
              <a:solidFill>
                <a:schemeClr val="tx1"/>
              </a:solidFill>
              <a:latin typeface="+mj-ea"/>
              <a:ea typeface="+mn-ea"/>
              <a:cs typeface="+mn-cs"/>
            </a:endParaRPr>
          </a:p>
          <a:p>
            <a:pPr marL="0" indent="0">
              <a:buNone/>
            </a:pPr>
            <a:r>
              <a:rPr lang="en-US" altLang="zh-HK" sz="1200" kern="1200" dirty="0">
                <a:solidFill>
                  <a:schemeClr val="tx1"/>
                </a:solidFill>
                <a:latin typeface="+mj-ea"/>
                <a:ea typeface="+mn-ea"/>
                <a:cs typeface="+mn-cs"/>
                <a:hlinkClick r:id="rId3"/>
              </a:rPr>
              <a:t>https://www.chp.gov.hk/files/pdf/guidelines_on_prevention_of_communicable_diseases_in_schools_kindergartens_kindergartens_cum_child_care-centres_child_are_centres_chi.pdf</a:t>
            </a:r>
            <a:endParaRPr lang="en-US" altLang="zh-HK" sz="1200" kern="1200" dirty="0">
              <a:solidFill>
                <a:schemeClr val="tx1"/>
              </a:solidFill>
              <a:latin typeface="+mj-ea"/>
              <a:ea typeface="+mn-ea"/>
              <a:cs typeface="+mn-cs"/>
            </a:endParaRPr>
          </a:p>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16</a:t>
            </a:fld>
            <a:endParaRPr lang="zh-TW" altLang="en-US"/>
          </a:p>
        </p:txBody>
      </p:sp>
    </p:spTree>
    <p:extLst>
      <p:ext uri="{BB962C8B-B14F-4D97-AF65-F5344CB8AC3E}">
        <p14:creationId xmlns:p14="http://schemas.microsoft.com/office/powerpoint/2010/main" val="14996745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kern="1200" dirty="0">
                <a:solidFill>
                  <a:schemeClr val="tx1"/>
                </a:solidFill>
                <a:latin typeface="+mj-ea"/>
                <a:ea typeface="+mn-ea"/>
                <a:cs typeface="+mn-cs"/>
              </a:rPr>
              <a:t>1</a:t>
            </a:r>
            <a:r>
              <a:rPr kumimoji="1" lang="zh-HK" altLang="en-US" sz="1200" kern="1200" dirty="0">
                <a:solidFill>
                  <a:schemeClr val="tx1"/>
                </a:solidFill>
                <a:latin typeface="+mj-ea"/>
                <a:ea typeface="+mn-ea"/>
                <a:cs typeface="+mn-cs"/>
              </a:rPr>
              <a:t>）衞生署衞生防護中心</a:t>
            </a:r>
            <a:r>
              <a:rPr kumimoji="1" lang="en-US" altLang="zh-HK" sz="1200" kern="1200" dirty="0">
                <a:solidFill>
                  <a:schemeClr val="tx1"/>
                </a:solidFill>
                <a:latin typeface="+mj-ea"/>
                <a:ea typeface="+mn-ea"/>
                <a:cs typeface="+mn-cs"/>
              </a:rPr>
              <a:t>《</a:t>
            </a:r>
            <a:r>
              <a:rPr lang="zh-HK" altLang="en-US" sz="1200" b="1" i="0" u="none" strike="noStrike" kern="1200" dirty="0">
                <a:solidFill>
                  <a:schemeClr val="tx1"/>
                </a:solidFill>
                <a:effectLst/>
                <a:latin typeface="+mn-lt"/>
                <a:ea typeface="+mn-ea"/>
                <a:cs typeface="+mn-cs"/>
              </a:rPr>
              <a:t>傳病媒介疾病</a:t>
            </a:r>
            <a:r>
              <a:rPr lang="en-US" altLang="zh-HK" sz="1200" kern="1200" dirty="0">
                <a:solidFill>
                  <a:schemeClr val="tx1"/>
                </a:solidFill>
                <a:latin typeface="+mj-ea"/>
                <a:ea typeface="+mn-ea"/>
                <a:cs typeface="+mn-cs"/>
              </a:rPr>
              <a:t>》</a:t>
            </a:r>
            <a:r>
              <a:rPr lang="zh-HK" altLang="en-US" sz="1200" kern="1200" dirty="0">
                <a:solidFill>
                  <a:schemeClr val="tx1"/>
                </a:solidFill>
                <a:latin typeface="+mj-ea"/>
                <a:ea typeface="+mn-ea"/>
                <a:cs typeface="+mn-cs"/>
              </a:rPr>
              <a:t>，最後一次瀏覽日期：</a:t>
            </a:r>
            <a:r>
              <a:rPr lang="en-US" altLang="zh-HK" sz="1200" kern="1200" dirty="0">
                <a:solidFill>
                  <a:schemeClr val="tx1"/>
                </a:solidFill>
                <a:latin typeface="+mj-ea"/>
                <a:ea typeface="+mn-ea"/>
                <a:cs typeface="+mn-cs"/>
              </a:rPr>
              <a:t>2020</a:t>
            </a:r>
            <a:r>
              <a:rPr lang="zh-HK" altLang="en-US" sz="1200" kern="1200" dirty="0">
                <a:solidFill>
                  <a:schemeClr val="tx1"/>
                </a:solidFill>
                <a:latin typeface="+mj-ea"/>
                <a:ea typeface="+mn-ea"/>
                <a:cs typeface="+mn-cs"/>
              </a:rPr>
              <a:t>年</a:t>
            </a:r>
            <a:r>
              <a:rPr lang="en-US" altLang="zh-HK" sz="1200" kern="1200" dirty="0">
                <a:solidFill>
                  <a:schemeClr val="tx1"/>
                </a:solidFill>
                <a:latin typeface="+mj-ea"/>
                <a:ea typeface="+mn-ea"/>
                <a:cs typeface="+mn-cs"/>
              </a:rPr>
              <a:t>2</a:t>
            </a:r>
            <a:r>
              <a:rPr lang="zh-HK" altLang="en-US" sz="1200" kern="1200" dirty="0">
                <a:solidFill>
                  <a:schemeClr val="tx1"/>
                </a:solidFill>
                <a:latin typeface="+mj-ea"/>
                <a:ea typeface="+mn-ea"/>
                <a:cs typeface="+mn-cs"/>
              </a:rPr>
              <a:t>月</a:t>
            </a:r>
            <a:endParaRPr lang="en-US" altLang="zh-HK" sz="1200" kern="1200" dirty="0">
              <a:solidFill>
                <a:schemeClr val="tx1"/>
              </a:solidFill>
              <a:latin typeface="+mj-ea"/>
              <a:ea typeface="+mn-ea"/>
              <a:cs typeface="+mn-cs"/>
            </a:endParaRPr>
          </a:p>
          <a:p>
            <a:pPr marL="0" indent="0">
              <a:buNone/>
            </a:pPr>
            <a:r>
              <a:rPr lang="en-US" altLang="zh-HK" sz="1200" kern="1200" dirty="0">
                <a:solidFill>
                  <a:schemeClr val="tx1"/>
                </a:solidFill>
                <a:latin typeface="+mj-ea"/>
                <a:ea typeface="+mn-ea"/>
                <a:cs typeface="+mn-cs"/>
              </a:rPr>
              <a:t>https://</a:t>
            </a:r>
            <a:r>
              <a:rPr lang="en-US" altLang="zh-HK" sz="1200" kern="1200" dirty="0" err="1">
                <a:solidFill>
                  <a:schemeClr val="tx1"/>
                </a:solidFill>
                <a:latin typeface="+mj-ea"/>
                <a:ea typeface="+mn-ea"/>
                <a:cs typeface="+mn-cs"/>
              </a:rPr>
              <a:t>www.chp.gov.hk</a:t>
            </a:r>
            <a:r>
              <a:rPr lang="en-US" altLang="zh-HK" sz="1200" kern="1200" dirty="0">
                <a:solidFill>
                  <a:schemeClr val="tx1"/>
                </a:solidFill>
                <a:latin typeface="+mj-ea"/>
                <a:ea typeface="+mn-ea"/>
                <a:cs typeface="+mn-cs"/>
              </a:rPr>
              <a:t>/</a:t>
            </a:r>
            <a:r>
              <a:rPr lang="en-US" altLang="zh-HK" sz="1200" kern="1200" dirty="0" err="1">
                <a:solidFill>
                  <a:schemeClr val="tx1"/>
                </a:solidFill>
                <a:latin typeface="+mj-ea"/>
                <a:ea typeface="+mn-ea"/>
                <a:cs typeface="+mn-cs"/>
              </a:rPr>
              <a:t>tc</a:t>
            </a:r>
            <a:r>
              <a:rPr lang="en-US" altLang="zh-HK" sz="1200" kern="1200" dirty="0">
                <a:solidFill>
                  <a:schemeClr val="tx1"/>
                </a:solidFill>
                <a:latin typeface="+mj-ea"/>
                <a:ea typeface="+mn-ea"/>
                <a:cs typeface="+mn-cs"/>
              </a:rPr>
              <a:t>/</a:t>
            </a:r>
            <a:r>
              <a:rPr lang="en-US" altLang="zh-HK" sz="1200" kern="1200" dirty="0" err="1">
                <a:solidFill>
                  <a:schemeClr val="tx1"/>
                </a:solidFill>
                <a:latin typeface="+mj-ea"/>
                <a:ea typeface="+mn-ea"/>
                <a:cs typeface="+mn-cs"/>
              </a:rPr>
              <a:t>healthtopics</a:t>
            </a:r>
            <a:r>
              <a:rPr lang="en-US" altLang="zh-HK" sz="1200" kern="1200" dirty="0">
                <a:solidFill>
                  <a:schemeClr val="tx1"/>
                </a:solidFill>
                <a:latin typeface="+mj-ea"/>
                <a:ea typeface="+mn-ea"/>
                <a:cs typeface="+mn-cs"/>
              </a:rPr>
              <a:t>/content/24/34622.html</a:t>
            </a:r>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17</a:t>
            </a:fld>
            <a:endParaRPr lang="zh-TW" altLang="en-US"/>
          </a:p>
        </p:txBody>
      </p:sp>
    </p:spTree>
    <p:extLst>
      <p:ext uri="{BB962C8B-B14F-4D97-AF65-F5344CB8AC3E}">
        <p14:creationId xmlns:p14="http://schemas.microsoft.com/office/powerpoint/2010/main" val="130278536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18</a:t>
            </a:fld>
            <a:endParaRPr lang="zh-TW" altLang="en-US"/>
          </a:p>
        </p:txBody>
      </p:sp>
    </p:spTree>
    <p:extLst>
      <p:ext uri="{BB962C8B-B14F-4D97-AF65-F5344CB8AC3E}">
        <p14:creationId xmlns:p14="http://schemas.microsoft.com/office/powerpoint/2010/main" val="5266545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19</a:t>
            </a:fld>
            <a:endParaRPr lang="zh-TW" altLang="en-US"/>
          </a:p>
        </p:txBody>
      </p:sp>
    </p:spTree>
    <p:extLst>
      <p:ext uri="{BB962C8B-B14F-4D97-AF65-F5344CB8AC3E}">
        <p14:creationId xmlns:p14="http://schemas.microsoft.com/office/powerpoint/2010/main" val="23272468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a:t>
            </a:fld>
            <a:endParaRPr lang="zh-TW" altLang="en-US"/>
          </a:p>
        </p:txBody>
      </p:sp>
    </p:spTree>
    <p:extLst>
      <p:ext uri="{BB962C8B-B14F-4D97-AF65-F5344CB8AC3E}">
        <p14:creationId xmlns:p14="http://schemas.microsoft.com/office/powerpoint/2010/main" val="2304039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20</a:t>
            </a:fld>
            <a:endParaRPr lang="zh-TW" altLang="en-US"/>
          </a:p>
        </p:txBody>
      </p:sp>
    </p:spTree>
    <p:extLst>
      <p:ext uri="{BB962C8B-B14F-4D97-AF65-F5344CB8AC3E}">
        <p14:creationId xmlns:p14="http://schemas.microsoft.com/office/powerpoint/2010/main" val="7284830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21</a:t>
            </a:fld>
            <a:endParaRPr lang="zh-TW" altLang="en-US"/>
          </a:p>
        </p:txBody>
      </p:sp>
    </p:spTree>
    <p:extLst>
      <p:ext uri="{BB962C8B-B14F-4D97-AF65-F5344CB8AC3E}">
        <p14:creationId xmlns:p14="http://schemas.microsoft.com/office/powerpoint/2010/main" val="16540210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投影片圖像版面配置區 1">
            <a:extLst>
              <a:ext uri="{FF2B5EF4-FFF2-40B4-BE49-F238E27FC236}">
                <a16:creationId xmlns:a16="http://schemas.microsoft.com/office/drawing/2014/main" id="{B7572028-1F35-9F46-959E-F4C6A9F52799}"/>
              </a:ext>
            </a:extLst>
          </p:cNvPr>
          <p:cNvSpPr>
            <a:spLocks noGrp="1" noRot="1" noChangeAspect="1" noTextEdit="1"/>
          </p:cNvSpPr>
          <p:nvPr>
            <p:ph type="sldImg"/>
          </p:nvPr>
        </p:nvSpPr>
        <p:spPr bwMode="auto">
          <a:xfrm>
            <a:off x="917575" y="744538"/>
            <a:ext cx="4962525" cy="37226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7" name="備忘稿版面配置區 2">
            <a:extLst>
              <a:ext uri="{FF2B5EF4-FFF2-40B4-BE49-F238E27FC236}">
                <a16:creationId xmlns:a16="http://schemas.microsoft.com/office/drawing/2014/main" id="{7F1F1913-8EFB-8A4B-9D1C-D7A3B0C42F8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zh-CN" altLang="en-US"/>
          </a:p>
        </p:txBody>
      </p:sp>
      <p:sp>
        <p:nvSpPr>
          <p:cNvPr id="6148" name="投影片編號版面配置區 3">
            <a:extLst>
              <a:ext uri="{FF2B5EF4-FFF2-40B4-BE49-F238E27FC236}">
                <a16:creationId xmlns:a16="http://schemas.microsoft.com/office/drawing/2014/main" id="{5FBCA3F3-09D4-4041-B70E-4BCB057076D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kumimoji="1">
                <a:solidFill>
                  <a:schemeClr val="tx1"/>
                </a:solidFill>
                <a:latin typeface="Arial" panose="020B0604020202020204" pitchFamily="34" charset="0"/>
                <a:ea typeface="新細明體" panose="02020500000000000000" pitchFamily="18" charset="-120"/>
              </a:defRPr>
            </a:lvl1pPr>
            <a:lvl2pPr marL="742950" indent="-285750">
              <a:defRPr kumimoji="1">
                <a:solidFill>
                  <a:schemeClr val="tx1"/>
                </a:solidFill>
                <a:latin typeface="Arial" panose="020B0604020202020204" pitchFamily="34" charset="0"/>
                <a:ea typeface="新細明體" panose="02020500000000000000" pitchFamily="18" charset="-120"/>
              </a:defRPr>
            </a:lvl2pPr>
            <a:lvl3pPr marL="1143000" indent="-228600">
              <a:defRPr kumimoji="1">
                <a:solidFill>
                  <a:schemeClr val="tx1"/>
                </a:solidFill>
                <a:latin typeface="Arial" panose="020B0604020202020204" pitchFamily="34" charset="0"/>
                <a:ea typeface="新細明體" panose="02020500000000000000" pitchFamily="18" charset="-120"/>
              </a:defRPr>
            </a:lvl3pPr>
            <a:lvl4pPr marL="1600200" indent="-228600">
              <a:defRPr kumimoji="1">
                <a:solidFill>
                  <a:schemeClr val="tx1"/>
                </a:solidFill>
                <a:latin typeface="Arial" panose="020B0604020202020204" pitchFamily="34" charset="0"/>
                <a:ea typeface="新細明體" panose="02020500000000000000" pitchFamily="18" charset="-120"/>
              </a:defRPr>
            </a:lvl4pPr>
            <a:lvl5pPr marL="2057400" indent="-228600">
              <a:defRPr kumimoji="1">
                <a:solidFill>
                  <a:schemeClr val="tx1"/>
                </a:solidFill>
                <a:latin typeface="Arial" panose="020B0604020202020204" pitchFamily="34" charset="0"/>
                <a:ea typeface="新細明體" panose="02020500000000000000" pitchFamily="18" charset="-120"/>
              </a:defRPr>
            </a:lvl5pPr>
            <a:lvl6pPr marL="25146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6pPr>
            <a:lvl7pPr marL="29718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7pPr>
            <a:lvl8pPr marL="34290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8pPr>
            <a:lvl9pPr marL="3886200" indent="-228600" eaLnBrk="0" fontAlgn="base" hangingPunct="0">
              <a:spcBef>
                <a:spcPct val="0"/>
              </a:spcBef>
              <a:spcAft>
                <a:spcPct val="0"/>
              </a:spcAft>
              <a:defRPr kumimoji="1">
                <a:solidFill>
                  <a:schemeClr val="tx1"/>
                </a:solidFill>
                <a:latin typeface="Arial" panose="020B0604020202020204" pitchFamily="34" charset="0"/>
                <a:ea typeface="新細明體" panose="02020500000000000000" pitchFamily="18" charset="-120"/>
              </a:defRPr>
            </a:lvl9pPr>
          </a:lstStyle>
          <a:p>
            <a:fld id="{4015D445-ABFB-EA46-873C-36EAA7EAEC9F}" type="slidenum">
              <a:rPr lang="zh-TW" altLang="en-US" smtClean="0"/>
              <a:pPr/>
              <a:t>22</a:t>
            </a:fld>
            <a:endParaRPr lang="zh-TW" altLang="en-US"/>
          </a:p>
        </p:txBody>
      </p:sp>
    </p:spTree>
    <p:extLst>
      <p:ext uri="{BB962C8B-B14F-4D97-AF65-F5344CB8AC3E}">
        <p14:creationId xmlns:p14="http://schemas.microsoft.com/office/powerpoint/2010/main" val="11143995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dirty="0">
                <a:latin typeface="Yuanti SC Light" panose="02010600040101010101" pitchFamily="2" charset="-122"/>
                <a:ea typeface="Yuanti SC Light" panose="02010600040101010101" pitchFamily="2" charset="-122"/>
              </a:rPr>
              <a:t>第一級預防措施</a:t>
            </a:r>
            <a:r>
              <a:rPr kumimoji="1" lang="zh-HK" altLang="en-US" sz="1200" kern="1200" dirty="0">
                <a:solidFill>
                  <a:schemeClr val="tx1"/>
                </a:solidFill>
                <a:latin typeface="+mj-ea"/>
                <a:ea typeface="+mn-ea"/>
                <a:cs typeface="+mn-cs"/>
              </a:rPr>
              <a:t>例子：佩戴口罩、避免聚集（包括社交活動）</a:t>
            </a: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參考資料：</a:t>
            </a:r>
            <a:endParaRPr kumimoji="1" lang="en-US" altLang="zh-HK"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dirty="0"/>
              <a:t>世界衛生組織</a:t>
            </a:r>
            <a:r>
              <a:rPr kumimoji="1" lang="en-US" altLang="zh-HK" dirty="0"/>
              <a:t>《</a:t>
            </a:r>
            <a:r>
              <a:rPr lang="en-US" altLang="zh-HK" sz="1200" b="1" i="0" u="none" strike="noStrike" kern="1200" dirty="0">
                <a:solidFill>
                  <a:schemeClr val="tx1"/>
                </a:solidFill>
                <a:effectLst/>
                <a:latin typeface="+mn-lt"/>
                <a:ea typeface="+mn-ea"/>
                <a:cs typeface="+mn-cs"/>
              </a:rPr>
              <a:t>Basic epidemiology, 2nd ed</a:t>
            </a:r>
            <a:r>
              <a:rPr kumimoji="1" lang="en-US" altLang="zh-HK" dirty="0"/>
              <a:t>》 </a:t>
            </a:r>
            <a:r>
              <a:rPr kumimoji="1" lang="zh-HK" altLang="en-US" dirty="0"/>
              <a:t>，最後一次瀏覽日期：</a:t>
            </a:r>
            <a:r>
              <a:rPr kumimoji="1" lang="en-US" altLang="zh-HK" dirty="0"/>
              <a:t>2020</a:t>
            </a:r>
            <a:r>
              <a:rPr kumimoji="1" lang="zh-HK" altLang="en-US" dirty="0"/>
              <a:t>年</a:t>
            </a:r>
            <a:r>
              <a:rPr kumimoji="1" lang="en-US" altLang="zh-HK" dirty="0"/>
              <a:t>2</a:t>
            </a:r>
            <a:r>
              <a:rPr kumimoji="1" lang="zh-HK" altLang="en-US" dirty="0"/>
              <a:t>月</a:t>
            </a:r>
          </a:p>
          <a:p>
            <a:r>
              <a:rPr kumimoji="1" lang="en-US" altLang="zh-HK" dirty="0"/>
              <a:t>1</a:t>
            </a:r>
            <a:r>
              <a:rPr kumimoji="1" lang="zh-HK" altLang="en-US" dirty="0"/>
              <a:t>）</a:t>
            </a:r>
            <a:r>
              <a:rPr kumimoji="1" lang="en-US" altLang="zh-HK" dirty="0"/>
              <a:t>https://</a:t>
            </a:r>
            <a:r>
              <a:rPr kumimoji="1" lang="en-US" altLang="zh-HK" dirty="0" err="1"/>
              <a:t>apps.who.int</a:t>
            </a:r>
            <a:r>
              <a:rPr kumimoji="1" lang="en-US" altLang="zh-HK" dirty="0"/>
              <a:t>/iris/handle/10665/43541</a:t>
            </a:r>
          </a:p>
          <a:p>
            <a:r>
              <a:rPr kumimoji="1" lang="en-US" altLang="zh-HK" dirty="0"/>
              <a:t>2</a:t>
            </a:r>
            <a:r>
              <a:rPr kumimoji="1" lang="zh-HK" altLang="en-US" dirty="0"/>
              <a:t>）</a:t>
            </a:r>
            <a:r>
              <a:rPr kumimoji="1" lang="en-US" altLang="zh-HK" dirty="0"/>
              <a:t>https://</a:t>
            </a:r>
            <a:r>
              <a:rPr kumimoji="1" lang="en-US" altLang="zh-HK" dirty="0" err="1"/>
              <a:t>apps.who.int</a:t>
            </a:r>
            <a:r>
              <a:rPr kumimoji="1" lang="en-US" altLang="zh-HK" dirty="0"/>
              <a:t>/iris/bitstream/handle/10665/43541/9241547073_eng.pdf?sequence=1&amp;isAllowed=y</a:t>
            </a: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23</a:t>
            </a:fld>
            <a:endParaRPr lang="zh-TW" altLang="en-US"/>
          </a:p>
        </p:txBody>
      </p:sp>
    </p:spTree>
    <p:extLst>
      <p:ext uri="{BB962C8B-B14F-4D97-AF65-F5344CB8AC3E}">
        <p14:creationId xmlns:p14="http://schemas.microsoft.com/office/powerpoint/2010/main" val="354197017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第二級預防措施例子：量度體溫</a:t>
            </a: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參考資料：</a:t>
            </a:r>
            <a:endParaRPr kumimoji="1" lang="en-US" altLang="zh-HK"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dirty="0"/>
              <a:t>世界衛生組織</a:t>
            </a:r>
            <a:r>
              <a:rPr kumimoji="1" lang="en-US" altLang="zh-HK" dirty="0"/>
              <a:t>《</a:t>
            </a:r>
            <a:r>
              <a:rPr lang="en-US" altLang="zh-HK" sz="1200" b="1" i="0" u="none" strike="noStrike" kern="1200" dirty="0">
                <a:solidFill>
                  <a:schemeClr val="tx1"/>
                </a:solidFill>
                <a:effectLst/>
                <a:latin typeface="+mn-lt"/>
                <a:ea typeface="+mn-ea"/>
                <a:cs typeface="+mn-cs"/>
              </a:rPr>
              <a:t>Basic epidemiology, 2nd ed</a:t>
            </a:r>
            <a:r>
              <a:rPr kumimoji="1" lang="en-US" altLang="zh-HK" dirty="0"/>
              <a:t>》 </a:t>
            </a:r>
            <a:r>
              <a:rPr kumimoji="1" lang="zh-HK" altLang="en-US" dirty="0"/>
              <a:t>，最後一次瀏覽日期：</a:t>
            </a:r>
            <a:r>
              <a:rPr kumimoji="1" lang="en-US" altLang="zh-HK" dirty="0"/>
              <a:t>2020</a:t>
            </a:r>
            <a:r>
              <a:rPr kumimoji="1" lang="zh-HK" altLang="en-US" dirty="0"/>
              <a:t>年</a:t>
            </a:r>
            <a:r>
              <a:rPr kumimoji="1" lang="en-US" altLang="zh-HK" dirty="0"/>
              <a:t>2</a:t>
            </a:r>
            <a:r>
              <a:rPr kumimoji="1" lang="zh-HK" altLang="en-US" dirty="0"/>
              <a:t>月</a:t>
            </a:r>
          </a:p>
          <a:p>
            <a:r>
              <a:rPr kumimoji="1" lang="en-US" altLang="zh-HK" dirty="0"/>
              <a:t>1</a:t>
            </a:r>
            <a:r>
              <a:rPr kumimoji="1" lang="zh-HK" altLang="en-US" dirty="0"/>
              <a:t>）</a:t>
            </a:r>
            <a:r>
              <a:rPr kumimoji="1" lang="en-US" altLang="zh-HK" dirty="0"/>
              <a:t>https://</a:t>
            </a:r>
            <a:r>
              <a:rPr kumimoji="1" lang="en-US" altLang="zh-HK" dirty="0" err="1"/>
              <a:t>apps.who.int</a:t>
            </a:r>
            <a:r>
              <a:rPr kumimoji="1" lang="en-US" altLang="zh-HK" dirty="0"/>
              <a:t>/iris/handle/10665/43541</a:t>
            </a:r>
          </a:p>
          <a:p>
            <a:r>
              <a:rPr kumimoji="1" lang="en-US" altLang="zh-HK" dirty="0"/>
              <a:t>2</a:t>
            </a:r>
            <a:r>
              <a:rPr kumimoji="1" lang="zh-HK" altLang="en-US" dirty="0"/>
              <a:t>）</a:t>
            </a:r>
            <a:r>
              <a:rPr kumimoji="1" lang="en-US" altLang="zh-HK" dirty="0"/>
              <a:t>https://</a:t>
            </a:r>
            <a:r>
              <a:rPr kumimoji="1" lang="en-US" altLang="zh-HK" dirty="0" err="1"/>
              <a:t>apps.who.int</a:t>
            </a:r>
            <a:r>
              <a:rPr kumimoji="1" lang="en-US" altLang="zh-HK" dirty="0"/>
              <a:t>/iris/bitstream/handle/10665/43541/9241547073_eng.pdf?sequence=1&amp;isAllowed=y</a:t>
            </a: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24</a:t>
            </a:fld>
            <a:endParaRPr lang="zh-TW" altLang="en-US"/>
          </a:p>
        </p:txBody>
      </p:sp>
    </p:spTree>
    <p:extLst>
      <p:ext uri="{BB962C8B-B14F-4D97-AF65-F5344CB8AC3E}">
        <p14:creationId xmlns:p14="http://schemas.microsoft.com/office/powerpoint/2010/main" val="161565688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第三級預防措施例子：按照醫生指示接受藥物治療</a:t>
            </a: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kumimoji="1" lang="en-US" altLang="zh-HK" sz="1200" kern="1200" dirty="0">
              <a:solidFill>
                <a:schemeClr val="tx1"/>
              </a:solidFill>
              <a:latin typeface="+mj-ea"/>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sz="1200" kern="1200" dirty="0">
                <a:solidFill>
                  <a:schemeClr val="tx1"/>
                </a:solidFill>
                <a:latin typeface="+mj-ea"/>
                <a:ea typeface="+mn-ea"/>
                <a:cs typeface="+mn-cs"/>
              </a:rPr>
              <a:t>參考資料：</a:t>
            </a:r>
            <a:endParaRPr kumimoji="1" lang="en-US" altLang="zh-HK" dirty="0"/>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zh-HK" altLang="en-US" dirty="0"/>
              <a:t>世界衛生組織</a:t>
            </a:r>
            <a:r>
              <a:rPr kumimoji="1" lang="en-US" altLang="zh-HK" dirty="0"/>
              <a:t>《</a:t>
            </a:r>
            <a:r>
              <a:rPr lang="en-US" altLang="zh-HK" sz="1200" b="1" i="0" u="none" strike="noStrike" kern="1200" dirty="0">
                <a:solidFill>
                  <a:schemeClr val="tx1"/>
                </a:solidFill>
                <a:effectLst/>
                <a:latin typeface="+mn-lt"/>
                <a:ea typeface="+mn-ea"/>
                <a:cs typeface="+mn-cs"/>
              </a:rPr>
              <a:t>Basic epidemiology, 2nd ed</a:t>
            </a:r>
            <a:r>
              <a:rPr kumimoji="1" lang="en-US" altLang="zh-HK" dirty="0"/>
              <a:t>》 </a:t>
            </a:r>
            <a:r>
              <a:rPr kumimoji="1" lang="zh-HK" altLang="en-US" dirty="0"/>
              <a:t>，最後一次瀏覽日期：</a:t>
            </a:r>
            <a:r>
              <a:rPr kumimoji="1" lang="en-US" altLang="zh-HK" dirty="0"/>
              <a:t>2020</a:t>
            </a:r>
            <a:r>
              <a:rPr kumimoji="1" lang="zh-HK" altLang="en-US" dirty="0"/>
              <a:t>年</a:t>
            </a:r>
            <a:r>
              <a:rPr kumimoji="1" lang="en-US" altLang="zh-HK" dirty="0"/>
              <a:t>2</a:t>
            </a:r>
            <a:r>
              <a:rPr kumimoji="1" lang="zh-HK" altLang="en-US" dirty="0"/>
              <a:t>月</a:t>
            </a:r>
          </a:p>
          <a:p>
            <a:r>
              <a:rPr kumimoji="1" lang="en-US" altLang="zh-HK" dirty="0"/>
              <a:t>1</a:t>
            </a:r>
            <a:r>
              <a:rPr kumimoji="1" lang="zh-HK" altLang="en-US" dirty="0"/>
              <a:t>）</a:t>
            </a:r>
            <a:r>
              <a:rPr kumimoji="1" lang="en-US" altLang="zh-HK" dirty="0"/>
              <a:t>https://</a:t>
            </a:r>
            <a:r>
              <a:rPr kumimoji="1" lang="en-US" altLang="zh-HK" dirty="0" err="1"/>
              <a:t>apps.who.int</a:t>
            </a:r>
            <a:r>
              <a:rPr kumimoji="1" lang="en-US" altLang="zh-HK" dirty="0"/>
              <a:t>/iris/handle/10665/43541</a:t>
            </a:r>
          </a:p>
          <a:p>
            <a:r>
              <a:rPr kumimoji="1" lang="en-US" altLang="zh-HK" dirty="0"/>
              <a:t>2</a:t>
            </a:r>
            <a:r>
              <a:rPr kumimoji="1" lang="zh-HK" altLang="en-US" dirty="0"/>
              <a:t>）</a:t>
            </a:r>
            <a:r>
              <a:rPr kumimoji="1" lang="en-US" altLang="zh-HK" dirty="0"/>
              <a:t>https://</a:t>
            </a:r>
            <a:r>
              <a:rPr kumimoji="1" lang="en-US" altLang="zh-HK" dirty="0" err="1"/>
              <a:t>apps.who.int</a:t>
            </a:r>
            <a:r>
              <a:rPr kumimoji="1" lang="en-US" altLang="zh-HK" dirty="0"/>
              <a:t>/iris/bitstream/handle/10665/43541/9241547073_eng.pdf?sequence=1&amp;isAllowed=y</a:t>
            </a: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25</a:t>
            </a:fld>
            <a:endParaRPr lang="zh-TW" altLang="en-US"/>
          </a:p>
        </p:txBody>
      </p:sp>
    </p:spTree>
    <p:extLst>
      <p:ext uri="{BB962C8B-B14F-4D97-AF65-F5344CB8AC3E}">
        <p14:creationId xmlns:p14="http://schemas.microsoft.com/office/powerpoint/2010/main" val="22759606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活動（一）答案：</a:t>
            </a:r>
            <a:r>
              <a:rPr kumimoji="1" lang="en-US" altLang="zh-HK" sz="1400" kern="1200" dirty="0">
                <a:solidFill>
                  <a:schemeClr val="tx1"/>
                </a:solidFill>
                <a:latin typeface="+mj-ea"/>
                <a:ea typeface="+mn-ea"/>
                <a:cs typeface="+mn-cs"/>
              </a:rPr>
              <a:t>b, c, f, g, </a:t>
            </a:r>
            <a:r>
              <a:rPr kumimoji="1" lang="en-US" altLang="zh-HK" sz="1400" kern="1200" dirty="0" err="1">
                <a:solidFill>
                  <a:schemeClr val="tx1"/>
                </a:solidFill>
                <a:latin typeface="+mj-ea"/>
                <a:ea typeface="+mn-ea"/>
                <a:cs typeface="+mn-cs"/>
              </a:rPr>
              <a:t>i</a:t>
            </a:r>
            <a:endParaRPr kumimoji="1" lang="en-US" altLang="zh-HK" sz="1400" kern="1200" dirty="0">
              <a:solidFill>
                <a:schemeClr val="tx1"/>
              </a:solidFill>
              <a:latin typeface="+mj-ea"/>
              <a:ea typeface="+mn-ea"/>
              <a:cs typeface="+mn-cs"/>
            </a:endParaRPr>
          </a:p>
          <a:p>
            <a:pPr marL="0" indent="0">
              <a:buNone/>
            </a:pPr>
            <a:endParaRPr kumimoji="1" lang="en-US" altLang="zh-HK" sz="1400" kern="1200" dirty="0">
              <a:solidFill>
                <a:schemeClr val="tx1"/>
              </a:solidFill>
              <a:latin typeface="+mj-ea"/>
              <a:ea typeface="+mn-ea"/>
              <a:cs typeface="+mn-cs"/>
            </a:endParaRPr>
          </a:p>
          <a:p>
            <a:pPr marL="0" indent="0">
              <a:buNone/>
            </a:pPr>
            <a:endParaRPr kumimoji="1" lang="en-US" altLang="zh-HK" sz="1400" kern="1200" dirty="0">
              <a:solidFill>
                <a:schemeClr val="tx1"/>
              </a:solidFill>
              <a:latin typeface="+mj-ea"/>
              <a:ea typeface="+mn-ea"/>
              <a:cs typeface="+mn-cs"/>
            </a:endParaRPr>
          </a:p>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1) </a:t>
            </a:r>
            <a:r>
              <a:rPr kumimoji="1" lang="zh-HK" altLang="en-US" sz="1200" kern="1200" dirty="0">
                <a:solidFill>
                  <a:schemeClr val="tx1"/>
                </a:solidFill>
                <a:latin typeface="+mj-ea"/>
                <a:ea typeface="+mn-ea"/>
                <a:cs typeface="+mn-cs"/>
              </a:rPr>
              <a:t>世界衛生組織</a:t>
            </a:r>
            <a:r>
              <a:rPr kumimoji="1" lang="en-US" altLang="zh-HK" sz="1200" kern="1200" dirty="0">
                <a:solidFill>
                  <a:schemeClr val="tx1"/>
                </a:solidFill>
                <a:latin typeface="+mj-ea"/>
                <a:ea typeface="+mn-ea"/>
                <a:cs typeface="+mn-cs"/>
              </a:rPr>
              <a:t>《</a:t>
            </a:r>
            <a:r>
              <a:rPr kumimoji="1" lang="zh-HK" altLang="en-US" sz="1200" kern="1200" dirty="0">
                <a:solidFill>
                  <a:schemeClr val="tx1"/>
                </a:solidFill>
                <a:latin typeface="+mj-ea"/>
                <a:ea typeface="+mn-ea"/>
                <a:cs typeface="+mn-cs"/>
              </a:rPr>
              <a:t>健康主題：傳染病</a:t>
            </a:r>
            <a:r>
              <a:rPr kumimoji="1" lang="en-US" altLang="zh-HK" sz="1200" kern="1200" dirty="0">
                <a:solidFill>
                  <a:schemeClr val="tx1"/>
                </a:solidFill>
                <a:latin typeface="+mj-ea"/>
                <a:ea typeface="+mn-ea"/>
                <a:cs typeface="+mn-cs"/>
              </a:rPr>
              <a:t>》</a:t>
            </a:r>
            <a:r>
              <a:rPr lang="zh-HK" altLang="en-US" sz="1200" dirty="0">
                <a:latin typeface="+mj-ea"/>
              </a:rPr>
              <a:t> </a:t>
            </a:r>
            <a:r>
              <a:rPr lang="zh-HK" altLang="en-US" sz="1200" kern="1200" dirty="0">
                <a:solidFill>
                  <a:schemeClr val="tx1"/>
                </a:solidFill>
                <a:latin typeface="+mj-ea"/>
                <a:ea typeface="+mn-ea"/>
                <a:cs typeface="+mn-cs"/>
              </a:rPr>
              <a:t>，最後一次瀏覽日期：</a:t>
            </a:r>
            <a:r>
              <a:rPr lang="en-US" altLang="zh-HK" sz="1200" kern="1200" dirty="0">
                <a:solidFill>
                  <a:schemeClr val="tx1"/>
                </a:solidFill>
                <a:latin typeface="+mj-ea"/>
                <a:ea typeface="+mn-ea"/>
                <a:cs typeface="+mn-cs"/>
              </a:rPr>
              <a:t>2020</a:t>
            </a:r>
            <a:r>
              <a:rPr lang="zh-HK" altLang="en-US" sz="1200" kern="1200" dirty="0">
                <a:solidFill>
                  <a:schemeClr val="tx1"/>
                </a:solidFill>
                <a:latin typeface="+mj-ea"/>
                <a:ea typeface="+mn-ea"/>
                <a:cs typeface="+mn-cs"/>
              </a:rPr>
              <a:t>年</a:t>
            </a:r>
            <a:r>
              <a:rPr lang="en-US" altLang="zh-HK" sz="1200" kern="1200" dirty="0">
                <a:solidFill>
                  <a:schemeClr val="tx1"/>
                </a:solidFill>
                <a:latin typeface="+mj-ea"/>
                <a:ea typeface="+mn-ea"/>
                <a:cs typeface="+mn-cs"/>
              </a:rPr>
              <a:t>2</a:t>
            </a:r>
            <a:r>
              <a:rPr lang="zh-HK" altLang="en-US" sz="1200" kern="1200" dirty="0">
                <a:solidFill>
                  <a:schemeClr val="tx1"/>
                </a:solidFill>
                <a:latin typeface="+mj-ea"/>
                <a:ea typeface="+mn-ea"/>
                <a:cs typeface="+mn-cs"/>
              </a:rPr>
              <a:t>月</a:t>
            </a:r>
            <a:endParaRPr lang="en-US" altLang="zh-HK" sz="12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hlinkClick r:id="rId3"/>
              </a:rPr>
              <a:t>https://www.who.int/topics/infectious_diseases/zh/</a:t>
            </a:r>
            <a:endParaRPr kumimoji="1" lang="en-US" altLang="zh-HK" sz="1200" kern="1200" dirty="0">
              <a:solidFill>
                <a:schemeClr val="tx1"/>
              </a:solidFill>
              <a:latin typeface="+mj-ea"/>
              <a:ea typeface="+mn-ea"/>
              <a:cs typeface="+mn-cs"/>
            </a:endParaRPr>
          </a:p>
          <a:p>
            <a:pPr marL="0" indent="0">
              <a:buNone/>
            </a:pPr>
            <a:endParaRPr kumimoji="1" lang="en-US" altLang="zh-HK" sz="12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 衞生署衞生防護中心</a:t>
            </a:r>
            <a:r>
              <a:rPr kumimoji="1" lang="en-US" altLang="zh-HK" sz="1200" kern="1200" dirty="0">
                <a:solidFill>
                  <a:schemeClr val="tx1"/>
                </a:solidFill>
                <a:latin typeface="+mj-ea"/>
                <a:ea typeface="+mn-ea"/>
                <a:cs typeface="+mn-cs"/>
              </a:rPr>
              <a:t>《</a:t>
            </a:r>
            <a:r>
              <a:rPr kumimoji="1" lang="zh-HK" altLang="en-US" sz="1200" kern="1200" dirty="0">
                <a:solidFill>
                  <a:schemeClr val="tx1"/>
                </a:solidFill>
                <a:latin typeface="+mj-ea"/>
                <a:ea typeface="+mn-ea"/>
                <a:cs typeface="+mn-cs"/>
              </a:rPr>
              <a:t>學校</a:t>
            </a:r>
            <a:r>
              <a:rPr kumimoji="1" lang="en-US" altLang="zh-HK" sz="1200" kern="1200" dirty="0">
                <a:solidFill>
                  <a:schemeClr val="tx1"/>
                </a:solidFill>
                <a:latin typeface="+mj-ea"/>
                <a:ea typeface="+mn-ea"/>
                <a:cs typeface="+mn-cs"/>
              </a:rPr>
              <a:t>/</a:t>
            </a:r>
            <a:r>
              <a:rPr kumimoji="1" lang="zh-HK" altLang="en-US" sz="1200" kern="1200" dirty="0">
                <a:solidFill>
                  <a:schemeClr val="tx1"/>
                </a:solidFill>
                <a:latin typeface="+mj-ea"/>
                <a:ea typeface="+mn-ea"/>
                <a:cs typeface="+mn-cs"/>
              </a:rPr>
              <a:t>幼稚園</a:t>
            </a:r>
            <a:r>
              <a:rPr kumimoji="1" lang="en-US" altLang="zh-HK" sz="1200" kern="1200" dirty="0">
                <a:solidFill>
                  <a:schemeClr val="tx1"/>
                </a:solidFill>
                <a:latin typeface="+mj-ea"/>
                <a:ea typeface="+mn-ea"/>
                <a:cs typeface="+mn-cs"/>
              </a:rPr>
              <a:t>/</a:t>
            </a:r>
            <a:r>
              <a:rPr kumimoji="1" lang="zh-HK" altLang="en-US" sz="1200" kern="1200" dirty="0">
                <a:solidFill>
                  <a:schemeClr val="tx1"/>
                </a:solidFill>
                <a:latin typeface="+mj-ea"/>
                <a:ea typeface="+mn-ea"/>
                <a:cs typeface="+mn-cs"/>
              </a:rPr>
              <a:t>幼稚園暨幼兒中心</a:t>
            </a:r>
            <a:r>
              <a:rPr kumimoji="1" lang="en-US" altLang="zh-HK" sz="1200" kern="1200" dirty="0">
                <a:solidFill>
                  <a:schemeClr val="tx1"/>
                </a:solidFill>
                <a:latin typeface="+mj-ea"/>
                <a:ea typeface="+mn-ea"/>
                <a:cs typeface="+mn-cs"/>
              </a:rPr>
              <a:t>/ </a:t>
            </a:r>
            <a:r>
              <a:rPr kumimoji="1" lang="zh-HK" altLang="en-US" sz="1200" kern="1200" dirty="0">
                <a:solidFill>
                  <a:schemeClr val="tx1"/>
                </a:solidFill>
                <a:latin typeface="+mj-ea"/>
                <a:ea typeface="+mn-ea"/>
                <a:cs typeface="+mn-cs"/>
              </a:rPr>
              <a:t>幼兒中心預防傳染病指引 </a:t>
            </a:r>
            <a:r>
              <a:rPr kumimoji="1" lang="en-US" altLang="zh-HK" sz="1200" kern="1200" dirty="0">
                <a:solidFill>
                  <a:schemeClr val="tx1"/>
                </a:solidFill>
                <a:latin typeface="+mj-ea"/>
                <a:ea typeface="+mn-ea"/>
                <a:cs typeface="+mn-cs"/>
              </a:rPr>
              <a:t>》</a:t>
            </a:r>
            <a:r>
              <a:rPr kumimoji="1" lang="zh-HK" altLang="en-US" sz="1200" kern="1200" dirty="0">
                <a:solidFill>
                  <a:schemeClr val="tx1"/>
                </a:solidFill>
                <a:latin typeface="+mj-ea"/>
                <a:ea typeface="+mn-ea"/>
                <a:cs typeface="+mn-cs"/>
              </a:rPr>
              <a:t>，最後一次瀏覽日期：</a:t>
            </a:r>
            <a:r>
              <a:rPr kumimoji="1" lang="en-US" altLang="zh-HK" sz="1200" kern="1200" dirty="0">
                <a:solidFill>
                  <a:schemeClr val="tx1"/>
                </a:solidFill>
                <a:latin typeface="+mj-ea"/>
                <a:ea typeface="+mn-ea"/>
                <a:cs typeface="+mn-cs"/>
              </a:rPr>
              <a:t>2020</a:t>
            </a:r>
            <a:r>
              <a:rPr kumimoji="1" lang="zh-HK" altLang="en-US" sz="1200" kern="1200" dirty="0">
                <a:solidFill>
                  <a:schemeClr val="tx1"/>
                </a:solidFill>
                <a:latin typeface="+mj-ea"/>
                <a:ea typeface="+mn-ea"/>
                <a:cs typeface="+mn-cs"/>
              </a:rPr>
              <a:t>年</a:t>
            </a: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月</a:t>
            </a:r>
          </a:p>
          <a:p>
            <a:pPr marL="0" indent="0">
              <a:buNone/>
            </a:pPr>
            <a:r>
              <a:rPr kumimoji="1" lang="en-US" altLang="zh-HK" sz="1200" kern="1200" dirty="0">
                <a:solidFill>
                  <a:schemeClr val="tx1"/>
                </a:solidFill>
                <a:latin typeface="+mj-ea"/>
                <a:ea typeface="+mn-ea"/>
                <a:cs typeface="+mn-cs"/>
              </a:rPr>
              <a:t>https://</a:t>
            </a:r>
            <a:r>
              <a:rPr kumimoji="1" lang="en-US" altLang="zh-HK" sz="1200" kern="1200" dirty="0" err="1">
                <a:solidFill>
                  <a:schemeClr val="tx1"/>
                </a:solidFill>
                <a:latin typeface="+mj-ea"/>
                <a:ea typeface="+mn-ea"/>
                <a:cs typeface="+mn-cs"/>
              </a:rPr>
              <a:t>www.chp.gov.hk</a:t>
            </a:r>
            <a:r>
              <a:rPr kumimoji="1" lang="en-US" altLang="zh-HK" sz="1200" kern="1200" dirty="0">
                <a:solidFill>
                  <a:schemeClr val="tx1"/>
                </a:solidFill>
                <a:latin typeface="+mj-ea"/>
                <a:ea typeface="+mn-ea"/>
                <a:cs typeface="+mn-cs"/>
              </a:rPr>
              <a:t>/files/pdf/guidelines_on_prevention_of_communicable_diseases_in_schools_kindergartens_kindergartens_cum_child_care-centres_child_are_centres_chi.pdf</a:t>
            </a:r>
          </a:p>
          <a:p>
            <a:pPr marL="0" indent="0">
              <a:buNone/>
            </a:pPr>
            <a:endParaRPr kumimoji="1" lang="en-US" altLang="zh-HK" sz="1200" kern="1200" dirty="0">
              <a:solidFill>
                <a:schemeClr val="tx1"/>
              </a:solidFill>
              <a:latin typeface="+mj-ea"/>
              <a:ea typeface="+mn-ea"/>
              <a:cs typeface="+mn-cs"/>
            </a:endParaRP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3</a:t>
            </a:fld>
            <a:endParaRPr lang="zh-TW" altLang="en-US"/>
          </a:p>
        </p:txBody>
      </p:sp>
    </p:spTree>
    <p:extLst>
      <p:ext uri="{BB962C8B-B14F-4D97-AF65-F5344CB8AC3E}">
        <p14:creationId xmlns:p14="http://schemas.microsoft.com/office/powerpoint/2010/main" val="38751491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lang="zh-HK" altLang="en-US" sz="1600" b="0" i="0" dirty="0">
                <a:latin typeface="Yuanti SC" panose="02010600040101010101" pitchFamily="2" charset="-122"/>
                <a:ea typeface="Yuanti SC" panose="02010600040101010101" pitchFamily="2" charset="-122"/>
              </a:rPr>
              <a:t>參考資料：</a:t>
            </a:r>
            <a:endParaRPr lang="en-US" altLang="zh-HK" sz="16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zh-HK" altLang="en-US" sz="1400" b="0" i="0" dirty="0">
                <a:latin typeface="Yuanti SC" panose="02010600040101010101" pitchFamily="2" charset="-122"/>
                <a:ea typeface="Yuanti SC" panose="02010600040101010101" pitchFamily="2" charset="-122"/>
              </a:rPr>
              <a:t>美國</a:t>
            </a:r>
            <a:r>
              <a:rPr lang="zh-HK" altLang="en-US" sz="1400" b="0" i="0" u="none" strike="noStrike" kern="1200" dirty="0">
                <a:solidFill>
                  <a:schemeClr val="tx1"/>
                </a:solidFill>
                <a:effectLst/>
                <a:latin typeface="+mn-lt"/>
                <a:ea typeface="+mn-ea"/>
                <a:cs typeface="+mn-cs"/>
              </a:rPr>
              <a:t>疾病控制和預防中心</a:t>
            </a:r>
            <a:r>
              <a:rPr lang="en-US" altLang="zh-HK" sz="1400" b="0" i="0" dirty="0">
                <a:latin typeface="Yuanti SC" panose="02010600040101010101" pitchFamily="2" charset="-122"/>
                <a:ea typeface="Yuanti SC" panose="02010600040101010101" pitchFamily="2" charset="-122"/>
              </a:rPr>
              <a:t>《Understanding the Epidemiologic Triangle through Infectious Disease</a:t>
            </a:r>
            <a:r>
              <a:rPr lang="zh-HK" altLang="en-US" sz="1400" b="0" i="0" dirty="0">
                <a:latin typeface="Yuanti SC" panose="02010600040101010101" pitchFamily="2" charset="-122"/>
                <a:ea typeface="Yuanti SC" panose="02010600040101010101" pitchFamily="2" charset="-122"/>
              </a:rPr>
              <a:t> </a:t>
            </a:r>
            <a:r>
              <a:rPr lang="en-US" altLang="zh-HK" sz="1400" b="0" i="0" dirty="0">
                <a:latin typeface="Yuanti SC" panose="02010600040101010101" pitchFamily="2" charset="-122"/>
                <a:ea typeface="Yuanti SC" panose="02010600040101010101" pitchFamily="2" charset="-122"/>
              </a:rPr>
              <a:t>》</a:t>
            </a:r>
            <a:r>
              <a:rPr lang="zh-HK" altLang="en-US" sz="1400" b="0" i="0" dirty="0">
                <a:latin typeface="Yuanti SC" panose="02010600040101010101" pitchFamily="2" charset="-122"/>
                <a:ea typeface="Yuanti SC" panose="02010600040101010101" pitchFamily="2" charset="-122"/>
              </a:rPr>
              <a:t>，最後一次瀏覽日期：</a:t>
            </a:r>
            <a:r>
              <a:rPr lang="en-US" altLang="zh-HK" sz="1400" b="0" i="0" dirty="0">
                <a:latin typeface="Yuanti SC" panose="02010600040101010101" pitchFamily="2" charset="-122"/>
                <a:ea typeface="Yuanti SC" panose="02010600040101010101" pitchFamily="2" charset="-122"/>
              </a:rPr>
              <a:t>2020</a:t>
            </a:r>
            <a:r>
              <a:rPr lang="zh-HK" altLang="en-US" sz="1400" b="0" i="0" dirty="0">
                <a:latin typeface="Yuanti SC" panose="02010600040101010101" pitchFamily="2" charset="-122"/>
                <a:ea typeface="Yuanti SC" panose="02010600040101010101" pitchFamily="2" charset="-122"/>
              </a:rPr>
              <a:t>年</a:t>
            </a:r>
            <a:r>
              <a:rPr lang="en-US" altLang="zh-HK" sz="1400" b="0" i="0" dirty="0">
                <a:latin typeface="Yuanti SC" panose="02010600040101010101" pitchFamily="2" charset="-122"/>
                <a:ea typeface="Yuanti SC" panose="02010600040101010101" pitchFamily="2" charset="-122"/>
              </a:rPr>
              <a:t>2</a:t>
            </a:r>
            <a:r>
              <a:rPr lang="zh-HK" altLang="en-US" sz="1400" b="0" i="0" dirty="0">
                <a:latin typeface="Yuanti SC" panose="02010600040101010101" pitchFamily="2" charset="-122"/>
                <a:ea typeface="Yuanti SC" panose="02010600040101010101" pitchFamily="2" charset="-122"/>
              </a:rPr>
              <a:t>月</a:t>
            </a:r>
            <a:endParaRPr lang="en-US" altLang="zh-HK" sz="1400" b="0" i="0" dirty="0">
              <a:latin typeface="Yuanti SC" panose="02010600040101010101" pitchFamily="2" charset="-122"/>
              <a:ea typeface="Yuanti SC" panose="02010600040101010101" pitchFamily="2" charset="-122"/>
            </a:endParaRPr>
          </a:p>
          <a:p>
            <a:pPr marL="0" indent="0">
              <a:buNone/>
            </a:pPr>
            <a:r>
              <a:rPr lang="en-US" altLang="zh-HK" sz="1400" b="0" i="0" dirty="0">
                <a:latin typeface="Yuanti SC" panose="02010600040101010101" pitchFamily="2" charset="-122"/>
                <a:ea typeface="Yuanti SC" panose="02010600040101010101" pitchFamily="2" charset="-122"/>
              </a:rPr>
              <a:t>https://</a:t>
            </a:r>
            <a:r>
              <a:rPr lang="en-US" altLang="zh-HK" sz="1400" b="0" i="0" dirty="0" err="1">
                <a:latin typeface="Yuanti SC" panose="02010600040101010101" pitchFamily="2" charset="-122"/>
                <a:ea typeface="Yuanti SC" panose="02010600040101010101" pitchFamily="2" charset="-122"/>
              </a:rPr>
              <a:t>www.cdc.gov</a:t>
            </a:r>
            <a:r>
              <a:rPr lang="en-US" altLang="zh-HK" sz="1400" b="0" i="0" dirty="0">
                <a:latin typeface="Yuanti SC" panose="02010600040101010101" pitchFamily="2" charset="-122"/>
                <a:ea typeface="Yuanti SC" panose="02010600040101010101" pitchFamily="2" charset="-122"/>
              </a:rPr>
              <a:t>/</a:t>
            </a:r>
            <a:r>
              <a:rPr lang="en-US" altLang="zh-HK" sz="1400" b="0" i="0" dirty="0" err="1">
                <a:latin typeface="Yuanti SC" panose="02010600040101010101" pitchFamily="2" charset="-122"/>
                <a:ea typeface="Yuanti SC" panose="02010600040101010101" pitchFamily="2" charset="-122"/>
              </a:rPr>
              <a:t>healthyschools</a:t>
            </a:r>
            <a:r>
              <a:rPr lang="en-US" altLang="zh-HK" sz="1400" b="0" i="0" dirty="0">
                <a:latin typeface="Yuanti SC" panose="02010600040101010101" pitchFamily="2" charset="-122"/>
                <a:ea typeface="Yuanti SC" panose="02010600040101010101" pitchFamily="2" charset="-122"/>
              </a:rPr>
              <a:t>/bam/teachers/documents/epi_1_triangle.pdf</a:t>
            </a:r>
            <a:endParaRPr kumimoji="1" lang="zh-HK" altLang="en-US" sz="1400" b="0" i="0" dirty="0">
              <a:latin typeface="Yuanti SC" panose="02010600040101010101" pitchFamily="2" charset="-122"/>
              <a:ea typeface="Yuanti SC" panose="02010600040101010101" pitchFamily="2" charset="-122"/>
            </a:endParaRP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4</a:t>
            </a:fld>
            <a:endParaRPr lang="zh-TW" altLang="en-US"/>
          </a:p>
        </p:txBody>
      </p:sp>
    </p:spTree>
    <p:extLst>
      <p:ext uri="{BB962C8B-B14F-4D97-AF65-F5344CB8AC3E}">
        <p14:creationId xmlns:p14="http://schemas.microsoft.com/office/powerpoint/2010/main" val="38695222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lang="zh-HK" altLang="en-US" sz="1400" b="0" i="0" dirty="0">
                <a:latin typeface="Yuanti SC" panose="02010600040101010101" pitchFamily="2" charset="-122"/>
                <a:ea typeface="Yuanti SC" panose="02010600040101010101" pitchFamily="2" charset="-122"/>
              </a:rPr>
              <a:t>參考資料：</a:t>
            </a:r>
            <a:endParaRPr lang="en-US" altLang="zh-HK" sz="14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《Lesson 1: Introduction to Epidemiology - Section 8: Concepts of Disease Occurrence》</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/ss1978/lesson1/section8.html</a:t>
            </a:r>
          </a:p>
          <a:p>
            <a:pPr marL="0" indent="0">
              <a:buNone/>
            </a:pPr>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5</a:t>
            </a:fld>
            <a:endParaRPr lang="zh-TW" altLang="en-US"/>
          </a:p>
        </p:txBody>
      </p:sp>
    </p:spTree>
    <p:extLst>
      <p:ext uri="{BB962C8B-B14F-4D97-AF65-F5344CB8AC3E}">
        <p14:creationId xmlns:p14="http://schemas.microsoft.com/office/powerpoint/2010/main" val="42184539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lang="zh-HK" altLang="en-US" sz="1400" b="0" i="0" dirty="0">
                <a:latin typeface="Yuanti SC" panose="02010600040101010101" pitchFamily="2" charset="-122"/>
                <a:ea typeface="Yuanti SC" panose="02010600040101010101" pitchFamily="2" charset="-122"/>
              </a:rPr>
              <a:t>參考資料：</a:t>
            </a:r>
            <a:endParaRPr lang="en-US" altLang="zh-HK" sz="14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Yuanti SC" panose="02010600040101010101" pitchFamily="2" charset="-122"/>
                <a:ea typeface="Yuanti SC" panose="02010600040101010101" pitchFamily="2" charset="-122"/>
              </a:rPr>
              <a:t>1</a:t>
            </a:r>
            <a:r>
              <a:rPr lang="zh-HK" altLang="en-US" sz="1200" b="0" i="0" dirty="0">
                <a:latin typeface="Yuanti SC" panose="02010600040101010101" pitchFamily="2" charset="-122"/>
                <a:ea typeface="Yuanti SC" panose="02010600040101010101" pitchFamily="2" charset="-122"/>
              </a:rPr>
              <a:t>） 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《Understanding the Epidemiologic Triangle through Infectious Disease</a:t>
            </a:r>
            <a:r>
              <a:rPr lang="zh-HK" altLang="en-US" sz="1200" b="0" i="0" dirty="0">
                <a:latin typeface="Yuanti SC" panose="02010600040101010101" pitchFamily="2" charset="-122"/>
                <a:ea typeface="Yuanti SC" panose="02010600040101010101" pitchFamily="2" charset="-122"/>
              </a:rPr>
              <a:t> </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healthyschools</a:t>
            </a:r>
            <a:r>
              <a:rPr lang="en-US" altLang="zh-HK" sz="1200" b="0" i="0" dirty="0">
                <a:latin typeface="Yuanti SC" panose="02010600040101010101" pitchFamily="2" charset="-122"/>
                <a:ea typeface="Yuanti SC" panose="02010600040101010101" pitchFamily="2" charset="-122"/>
              </a:rPr>
              <a:t>/bam/teachers/documents/epi_1_triangle.pdf</a:t>
            </a:r>
          </a:p>
          <a:p>
            <a:pPr marL="0" indent="0">
              <a:buNone/>
            </a:pPr>
            <a:endParaRPr lang="en-US" altLang="zh-HK" sz="12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a:t>
            </a:r>
            <a:r>
              <a:rPr kumimoji="1" lang="zh-HK" altLang="en-US" sz="1200" kern="1200" dirty="0">
                <a:solidFill>
                  <a:schemeClr val="tx1"/>
                </a:solidFill>
                <a:latin typeface="+mj-ea"/>
                <a:ea typeface="+mn-ea"/>
                <a:cs typeface="+mn-cs"/>
              </a:rPr>
              <a:t>衞生署衞生防護中心</a:t>
            </a:r>
            <a:r>
              <a:rPr kumimoji="1" lang="en-US" altLang="zh-HK" sz="1200" kern="1200" dirty="0">
                <a:solidFill>
                  <a:schemeClr val="tx1"/>
                </a:solidFill>
                <a:latin typeface="+mj-ea"/>
                <a:ea typeface="+mn-ea"/>
                <a:cs typeface="+mn-cs"/>
              </a:rPr>
              <a:t>《</a:t>
            </a:r>
            <a:r>
              <a:rPr lang="zh-HK" altLang="en-US" sz="1200" b="1" i="0" u="none" strike="noStrike" kern="1200" dirty="0">
                <a:solidFill>
                  <a:schemeClr val="tx1"/>
                </a:solidFill>
                <a:effectLst/>
                <a:latin typeface="+mn-lt"/>
                <a:ea typeface="+mn-ea"/>
                <a:cs typeface="+mn-cs"/>
              </a:rPr>
              <a:t>腸道寄生蟲病</a:t>
            </a:r>
            <a:r>
              <a:rPr lang="en-US" altLang="zh-HK" sz="1200" b="1" i="0" u="none" strike="noStrike" kern="1200" dirty="0">
                <a:solidFill>
                  <a:schemeClr val="tx1"/>
                </a:solidFill>
                <a:effectLst/>
                <a:latin typeface="+mn-lt"/>
                <a:ea typeface="+mn-ea"/>
                <a:cs typeface="+mn-cs"/>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1" i="0" u="none" strike="noStrike" kern="1200" dirty="0">
                <a:solidFill>
                  <a:schemeClr val="tx1"/>
                </a:solidFill>
                <a:effectLst/>
                <a:latin typeface="+mn-lt"/>
                <a:ea typeface="+mn-ea"/>
                <a:cs typeface="+mn-cs"/>
              </a:rPr>
              <a:t>https://</a:t>
            </a:r>
            <a:r>
              <a:rPr lang="en-US" altLang="zh-HK" sz="1200" b="1" i="0" u="none" strike="noStrike" kern="1200" dirty="0" err="1">
                <a:solidFill>
                  <a:schemeClr val="tx1"/>
                </a:solidFill>
                <a:effectLst/>
                <a:latin typeface="+mn-lt"/>
                <a:ea typeface="+mn-ea"/>
                <a:cs typeface="+mn-cs"/>
              </a:rPr>
              <a:t>www.chp.gov.hk</a:t>
            </a:r>
            <a:r>
              <a:rPr lang="en-US" altLang="zh-HK" sz="1200" b="1" i="0" u="none" strike="noStrike" kern="1200" dirty="0">
                <a:solidFill>
                  <a:schemeClr val="tx1"/>
                </a:solidFill>
                <a:effectLst/>
                <a:latin typeface="+mn-lt"/>
                <a:ea typeface="+mn-ea"/>
                <a:cs typeface="+mn-cs"/>
              </a:rPr>
              <a:t>/</a:t>
            </a:r>
            <a:r>
              <a:rPr lang="en-US" altLang="zh-HK" sz="1200" b="1" i="0" u="none" strike="noStrike" kern="1200" dirty="0" err="1">
                <a:solidFill>
                  <a:schemeClr val="tx1"/>
                </a:solidFill>
                <a:effectLst/>
                <a:latin typeface="+mn-lt"/>
                <a:ea typeface="+mn-ea"/>
                <a:cs typeface="+mn-cs"/>
              </a:rPr>
              <a:t>tc</a:t>
            </a:r>
            <a:r>
              <a:rPr lang="en-US" altLang="zh-HK" sz="1200" b="1" i="0" u="none" strike="noStrike" kern="1200" dirty="0">
                <a:solidFill>
                  <a:schemeClr val="tx1"/>
                </a:solidFill>
                <a:effectLst/>
                <a:latin typeface="+mn-lt"/>
                <a:ea typeface="+mn-ea"/>
                <a:cs typeface="+mn-cs"/>
              </a:rPr>
              <a:t>/</a:t>
            </a:r>
            <a:r>
              <a:rPr lang="en-US" altLang="zh-HK" sz="1200" b="1" i="0" u="none" strike="noStrike" kern="1200" dirty="0" err="1">
                <a:solidFill>
                  <a:schemeClr val="tx1"/>
                </a:solidFill>
                <a:effectLst/>
                <a:latin typeface="+mn-lt"/>
                <a:ea typeface="+mn-ea"/>
                <a:cs typeface="+mn-cs"/>
              </a:rPr>
              <a:t>healthtopics</a:t>
            </a:r>
            <a:r>
              <a:rPr lang="en-US" altLang="zh-HK" sz="1200" b="1" i="0" u="none" strike="noStrike" kern="1200" dirty="0">
                <a:solidFill>
                  <a:schemeClr val="tx1"/>
                </a:solidFill>
                <a:effectLst/>
                <a:latin typeface="+mn-lt"/>
                <a:ea typeface="+mn-ea"/>
                <a:cs typeface="+mn-cs"/>
              </a:rPr>
              <a:t>/content/24/17.html</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1" i="0" u="none" strike="noStrike"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n-lt"/>
                <a:ea typeface="+mn-ea"/>
                <a:cs typeface="+mn-cs"/>
              </a:rPr>
              <a:t>3</a:t>
            </a:r>
            <a:r>
              <a:rPr lang="zh-HK" altLang="en-US" sz="1200" b="0" i="0" u="none" strike="noStrike" kern="1200" dirty="0">
                <a:solidFill>
                  <a:schemeClr val="tx1"/>
                </a:solidFill>
                <a:effectLst/>
                <a:latin typeface="+mn-lt"/>
                <a:ea typeface="+mn-ea"/>
                <a:cs typeface="+mn-cs"/>
              </a:rPr>
              <a:t>）教育局資源套 </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健康的社區</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，最後一次瀏覽日期：</a:t>
            </a:r>
            <a:r>
              <a:rPr lang="en-US" altLang="zh-HK" sz="1200" b="0" i="0" u="none" strike="noStrike" kern="1200" dirty="0">
                <a:solidFill>
                  <a:schemeClr val="tx1"/>
                </a:solidFill>
                <a:effectLst/>
                <a:latin typeface="+mn-lt"/>
                <a:ea typeface="+mn-ea"/>
                <a:cs typeface="+mn-cs"/>
              </a:rPr>
              <a:t>2020</a:t>
            </a:r>
            <a:r>
              <a:rPr lang="zh-HK" altLang="en-US" sz="1200" b="0" i="0" u="none" strike="noStrike" kern="1200" dirty="0">
                <a:solidFill>
                  <a:schemeClr val="tx1"/>
                </a:solidFill>
                <a:effectLst/>
                <a:latin typeface="+mn-lt"/>
                <a:ea typeface="+mn-ea"/>
                <a:cs typeface="+mn-cs"/>
              </a:rPr>
              <a:t>年</a:t>
            </a:r>
            <a:r>
              <a:rPr lang="en-US" altLang="zh-HK" sz="1200" b="0" i="0" u="none" strike="noStrike" kern="1200" dirty="0">
                <a:solidFill>
                  <a:schemeClr val="tx1"/>
                </a:solidFill>
                <a:effectLst/>
                <a:latin typeface="+mn-lt"/>
                <a:ea typeface="+mn-ea"/>
                <a:cs typeface="+mn-cs"/>
              </a:rPr>
              <a:t>2</a:t>
            </a:r>
            <a:r>
              <a:rPr lang="zh-HK" altLang="en-US" sz="1200" b="0" i="0" u="none" strike="noStrike" kern="1200" dirty="0">
                <a:solidFill>
                  <a:schemeClr val="tx1"/>
                </a:solidFill>
                <a:effectLst/>
                <a:latin typeface="+mn-lt"/>
                <a:ea typeface="+mn-ea"/>
                <a:cs typeface="+mn-cs"/>
              </a:rPr>
              <a:t>月</a:t>
            </a:r>
            <a:r>
              <a:rPr lang="en-US" altLang="zh-HK" sz="1200" b="0" i="0" u="none" strike="noStrike" kern="1200" dirty="0">
                <a:solidFill>
                  <a:schemeClr val="tx1"/>
                </a:solidFill>
                <a:effectLst/>
                <a:latin typeface="+mn-lt"/>
                <a:ea typeface="+mn-ea"/>
                <a:cs typeface="+mn-cs"/>
              </a:rPr>
              <a:t>https://</a:t>
            </a:r>
            <a:r>
              <a:rPr lang="en-US" altLang="zh-HK" sz="1200" b="0" i="0" u="none" strike="noStrike" kern="1200" dirty="0" err="1">
                <a:solidFill>
                  <a:schemeClr val="tx1"/>
                </a:solidFill>
                <a:effectLst/>
                <a:latin typeface="+mn-lt"/>
                <a:ea typeface="+mn-ea"/>
                <a:cs typeface="+mn-cs"/>
              </a:rPr>
              <a:t>www.edb.gov.hk</a:t>
            </a:r>
            <a:r>
              <a:rPr lang="en-US" altLang="zh-HK" sz="1200" b="0" i="0" u="none" strike="noStrike" kern="1200" dirty="0">
                <a:solidFill>
                  <a:schemeClr val="tx1"/>
                </a:solidFill>
                <a:effectLst/>
                <a:latin typeface="+mn-lt"/>
                <a:ea typeface="+mn-ea"/>
                <a:cs typeface="+mn-cs"/>
              </a:rPr>
              <a:t>/attachment/</a:t>
            </a:r>
            <a:r>
              <a:rPr lang="en-US" altLang="zh-HK" sz="1200" b="0" i="0" u="none" strike="noStrike" kern="1200" dirty="0" err="1">
                <a:solidFill>
                  <a:schemeClr val="tx1"/>
                </a:solidFill>
                <a:effectLst/>
                <a:latin typeface="+mn-lt"/>
                <a:ea typeface="+mn-ea"/>
                <a:cs typeface="+mn-cs"/>
              </a:rPr>
              <a:t>tc</a:t>
            </a:r>
            <a:r>
              <a:rPr lang="en-US" altLang="zh-HK" sz="1200" b="0" i="0" u="none" strike="noStrike" kern="1200" dirty="0">
                <a:solidFill>
                  <a:schemeClr val="tx1"/>
                </a:solidFill>
                <a:effectLst/>
                <a:latin typeface="+mn-lt"/>
                <a:ea typeface="+mn-ea"/>
                <a:cs typeface="+mn-cs"/>
              </a:rPr>
              <a:t>/curriculum-development/</a:t>
            </a:r>
            <a:r>
              <a:rPr lang="en-US" altLang="zh-HK" sz="1200" b="0" i="0" u="none" strike="noStrike" kern="1200" dirty="0" err="1">
                <a:solidFill>
                  <a:schemeClr val="tx1"/>
                </a:solidFill>
                <a:effectLst/>
                <a:latin typeface="+mn-lt"/>
                <a:ea typeface="+mn-ea"/>
                <a:cs typeface="+mn-cs"/>
              </a:rPr>
              <a:t>kla</a:t>
            </a:r>
            <a:r>
              <a:rPr lang="en-US" altLang="zh-HK" sz="1200" b="0" i="0" u="none" strike="noStrike" kern="1200" dirty="0">
                <a:solidFill>
                  <a:schemeClr val="tx1"/>
                </a:solidFill>
                <a:effectLst/>
                <a:latin typeface="+mn-lt"/>
                <a:ea typeface="+mn-ea"/>
                <a:cs typeface="+mn-cs"/>
              </a:rPr>
              <a:t>/technology-</a:t>
            </a:r>
            <a:r>
              <a:rPr lang="en-US" altLang="zh-HK" sz="1200" b="0" i="0" u="none" strike="noStrike" kern="1200" dirty="0" err="1">
                <a:solidFill>
                  <a:schemeClr val="tx1"/>
                </a:solidFill>
                <a:effectLst/>
                <a:latin typeface="+mn-lt"/>
                <a:ea typeface="+mn-ea"/>
                <a:cs typeface="+mn-cs"/>
              </a:rPr>
              <a:t>edu</a:t>
            </a:r>
            <a:r>
              <a:rPr lang="en-US" altLang="zh-HK" sz="1200" b="0" i="0" u="none" strike="noStrike" kern="1200" dirty="0">
                <a:solidFill>
                  <a:schemeClr val="tx1"/>
                </a:solidFill>
                <a:effectLst/>
                <a:latin typeface="+mn-lt"/>
                <a:ea typeface="+mn-ea"/>
                <a:cs typeface="+mn-cs"/>
              </a:rPr>
              <a:t>/resources/</a:t>
            </a:r>
            <a:r>
              <a:rPr lang="en-US" altLang="zh-HK" sz="1200" b="0" i="0" u="none" strike="noStrike" kern="1200" dirty="0" err="1">
                <a:solidFill>
                  <a:schemeClr val="tx1"/>
                </a:solidFill>
                <a:effectLst/>
                <a:latin typeface="+mn-lt"/>
                <a:ea typeface="+mn-ea"/>
                <a:cs typeface="+mn-cs"/>
              </a:rPr>
              <a:t>hmsc</a:t>
            </a:r>
            <a:r>
              <a:rPr lang="en-US" altLang="zh-HK" sz="1200" b="0" i="0" u="none" strike="noStrike" kern="1200" dirty="0">
                <a:solidFill>
                  <a:schemeClr val="tx1"/>
                </a:solidFill>
                <a:effectLst/>
                <a:latin typeface="+mn-lt"/>
                <a:ea typeface="+mn-ea"/>
                <a:cs typeface="+mn-cs"/>
              </a:rPr>
              <a:t>/HMSC_Booklet6_C_p56.pdf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zh-HK" altLang="en-US" sz="1200" b="1" i="0" u="none" strike="noStrike" kern="1200" dirty="0">
              <a:solidFill>
                <a:schemeClr val="tx1"/>
              </a:solidFill>
              <a:effectLst/>
              <a:latin typeface="+mn-lt"/>
              <a:ea typeface="+mn-ea"/>
              <a:cs typeface="+mn-cs"/>
            </a:endParaRPr>
          </a:p>
          <a:p>
            <a:pPr marL="0" indent="0">
              <a:buNone/>
            </a:pPr>
            <a:endParaRPr lang="en-US" altLang="zh-HK" sz="1200" b="0" i="0" dirty="0">
              <a:latin typeface="Yuanti SC" panose="02010600040101010101" pitchFamily="2" charset="-122"/>
              <a:ea typeface="Yuanti SC" panose="02010600040101010101" pitchFamily="2" charset="-122"/>
            </a:endParaRPr>
          </a:p>
          <a:p>
            <a:pPr marL="0" indent="0">
              <a:buNone/>
            </a:pPr>
            <a:endParaRPr kumimoji="1" lang="en-US" altLang="zh-HK" sz="1200" b="0" i="0" dirty="0">
              <a:latin typeface="Yuanti SC" panose="02010600040101010101" pitchFamily="2" charset="-122"/>
              <a:ea typeface="Yuanti SC" panose="02010600040101010101" pitchFamily="2" charset="-122"/>
            </a:endParaRPr>
          </a:p>
          <a:p>
            <a:pPr marL="0" indent="0">
              <a:buNone/>
            </a:pPr>
            <a:endParaRPr kumimoji="1" lang="zh-HK" altLang="en-US" b="0" i="0" dirty="0">
              <a:latin typeface="Yuanti SC" panose="02010600040101010101" pitchFamily="2" charset="-122"/>
              <a:ea typeface="Yuanti SC" panose="02010600040101010101" pitchFamily="2" charset="-122"/>
            </a:endParaRP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6</a:t>
            </a:fld>
            <a:endParaRPr lang="zh-TW" altLang="en-US"/>
          </a:p>
        </p:txBody>
      </p:sp>
    </p:spTree>
    <p:extLst>
      <p:ext uri="{BB962C8B-B14F-4D97-AF65-F5344CB8AC3E}">
        <p14:creationId xmlns:p14="http://schemas.microsoft.com/office/powerpoint/2010/main" val="30660246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lang="zh-HK" altLang="en-US" sz="1400" b="0" i="0" dirty="0">
                <a:latin typeface="Yuanti SC" panose="02010600040101010101" pitchFamily="2" charset="-122"/>
                <a:ea typeface="Yuanti SC" panose="02010600040101010101" pitchFamily="2" charset="-122"/>
              </a:rPr>
              <a:t>參考資料：</a:t>
            </a:r>
            <a:endParaRPr lang="en-US" altLang="zh-HK" sz="14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dirty="0">
                <a:latin typeface="Yuanti SC" panose="02010600040101010101" pitchFamily="2" charset="-122"/>
                <a:ea typeface="Yuanti SC" panose="02010600040101010101" pitchFamily="2" charset="-122"/>
              </a:rPr>
              <a:t>1</a:t>
            </a:r>
            <a:r>
              <a:rPr lang="zh-HK" altLang="en-US" sz="1200" b="0" i="0" dirty="0">
                <a:latin typeface="Yuanti SC" panose="02010600040101010101" pitchFamily="2" charset="-122"/>
                <a:ea typeface="Yuanti SC" panose="02010600040101010101" pitchFamily="2" charset="-122"/>
              </a:rPr>
              <a:t>） 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a:t>
            </a:r>
            <a:r>
              <a:rPr lang="en-US" altLang="zh-HK" sz="1200" kern="1200" dirty="0">
                <a:solidFill>
                  <a:schemeClr val="tx1"/>
                </a:solidFill>
                <a:effectLst/>
                <a:latin typeface="+mn-lt"/>
                <a:ea typeface="+mn-ea"/>
                <a:cs typeface="+mn-cs"/>
              </a:rPr>
              <a:t>Principles of Epidemiology in Public Health Practice </a:t>
            </a:r>
            <a:r>
              <a:rPr lang="en-US" altLang="zh-HK" sz="1200" b="0" i="0" dirty="0">
                <a:latin typeface="Yuanti SC" panose="02010600040101010101" pitchFamily="2" charset="-122"/>
                <a:ea typeface="Yuanti SC" panose="02010600040101010101" pitchFamily="2" charset="-122"/>
              </a:rPr>
              <a:t>: A Glossary》</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csels</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dsepd</a:t>
            </a:r>
            <a:r>
              <a:rPr lang="en-US" altLang="zh-HK" sz="1200" b="0" i="0" dirty="0">
                <a:latin typeface="Yuanti SC" panose="02010600040101010101" pitchFamily="2" charset="-122"/>
                <a:ea typeface="Yuanti SC" panose="02010600040101010101" pitchFamily="2" charset="-122"/>
              </a:rPr>
              <a:t>/ss1978/SS1978.pdf</a:t>
            </a:r>
          </a:p>
          <a:p>
            <a:pPr marL="0" indent="0">
              <a:buNone/>
            </a:pPr>
            <a:endParaRPr kumimoji="1" lang="en-US" altLang="zh-HK" sz="12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b="0" i="0" dirty="0">
                <a:latin typeface="Yuanti SC" panose="02010600040101010101" pitchFamily="2" charset="-122"/>
                <a:ea typeface="Yuanti SC" panose="02010600040101010101" pitchFamily="2" charset="-122"/>
              </a:rPr>
              <a:t>2</a:t>
            </a:r>
            <a:r>
              <a:rPr kumimoji="1" lang="zh-HK" altLang="en-US" sz="1200" b="0" i="0" dirty="0">
                <a:latin typeface="Yuanti SC" panose="02010600040101010101" pitchFamily="2" charset="-122"/>
                <a:ea typeface="Yuanti SC" panose="02010600040101010101" pitchFamily="2" charset="-122"/>
              </a:rPr>
              <a:t>）</a:t>
            </a:r>
            <a:r>
              <a:rPr lang="zh-HK" altLang="en-US" sz="1200" b="0" i="0" u="none" strike="noStrike" kern="1200" dirty="0">
                <a:solidFill>
                  <a:schemeClr val="tx1"/>
                </a:solidFill>
                <a:effectLst/>
                <a:latin typeface="+mn-lt"/>
                <a:ea typeface="+mn-ea"/>
                <a:cs typeface="+mn-cs"/>
              </a:rPr>
              <a:t>教育局資源套 </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健康的社區</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，最後一次瀏覽日期：</a:t>
            </a:r>
            <a:r>
              <a:rPr lang="en-US" altLang="zh-HK" sz="1200" b="0" i="0" u="none" strike="noStrike" kern="1200" dirty="0">
                <a:solidFill>
                  <a:schemeClr val="tx1"/>
                </a:solidFill>
                <a:effectLst/>
                <a:latin typeface="+mn-lt"/>
                <a:ea typeface="+mn-ea"/>
                <a:cs typeface="+mn-cs"/>
              </a:rPr>
              <a:t>2020</a:t>
            </a:r>
            <a:r>
              <a:rPr lang="zh-HK" altLang="en-US" sz="1200" b="0" i="0" u="none" strike="noStrike" kern="1200" dirty="0">
                <a:solidFill>
                  <a:schemeClr val="tx1"/>
                </a:solidFill>
                <a:effectLst/>
                <a:latin typeface="+mn-lt"/>
                <a:ea typeface="+mn-ea"/>
                <a:cs typeface="+mn-cs"/>
              </a:rPr>
              <a:t>年</a:t>
            </a:r>
            <a:r>
              <a:rPr lang="en-US" altLang="zh-HK" sz="1200" b="0" i="0" u="none" strike="noStrike" kern="1200" dirty="0">
                <a:solidFill>
                  <a:schemeClr val="tx1"/>
                </a:solidFill>
                <a:effectLst/>
                <a:latin typeface="+mn-lt"/>
                <a:ea typeface="+mn-ea"/>
                <a:cs typeface="+mn-cs"/>
              </a:rPr>
              <a:t>2</a:t>
            </a:r>
            <a:r>
              <a:rPr lang="zh-HK" altLang="en-US" sz="1200" b="0" i="0" u="none" strike="noStrike" kern="1200" dirty="0">
                <a:solidFill>
                  <a:schemeClr val="tx1"/>
                </a:solidFill>
                <a:effectLst/>
                <a:latin typeface="+mn-lt"/>
                <a:ea typeface="+mn-ea"/>
                <a:cs typeface="+mn-cs"/>
              </a:rPr>
              <a:t>月</a:t>
            </a:r>
            <a:endParaRPr lang="en-US" altLang="zh-HK" sz="1200" b="0" i="0" u="none" strike="noStrike"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n-lt"/>
                <a:ea typeface="+mn-ea"/>
                <a:cs typeface="+mn-cs"/>
              </a:rPr>
              <a:t>https://</a:t>
            </a:r>
            <a:r>
              <a:rPr lang="en-US" altLang="zh-HK" sz="1200" b="0" i="0" u="none" strike="noStrike" kern="1200" dirty="0" err="1">
                <a:solidFill>
                  <a:schemeClr val="tx1"/>
                </a:solidFill>
                <a:effectLst/>
                <a:latin typeface="+mn-lt"/>
                <a:ea typeface="+mn-ea"/>
                <a:cs typeface="+mn-cs"/>
              </a:rPr>
              <a:t>www.edb.gov.hk</a:t>
            </a:r>
            <a:r>
              <a:rPr lang="en-US" altLang="zh-HK" sz="1200" b="0" i="0" u="none" strike="noStrike" kern="1200" dirty="0">
                <a:solidFill>
                  <a:schemeClr val="tx1"/>
                </a:solidFill>
                <a:effectLst/>
                <a:latin typeface="+mn-lt"/>
                <a:ea typeface="+mn-ea"/>
                <a:cs typeface="+mn-cs"/>
              </a:rPr>
              <a:t>/attachment/</a:t>
            </a:r>
            <a:r>
              <a:rPr lang="en-US" altLang="zh-HK" sz="1200" b="0" i="0" u="none" strike="noStrike" kern="1200" dirty="0" err="1">
                <a:solidFill>
                  <a:schemeClr val="tx1"/>
                </a:solidFill>
                <a:effectLst/>
                <a:latin typeface="+mn-lt"/>
                <a:ea typeface="+mn-ea"/>
                <a:cs typeface="+mn-cs"/>
              </a:rPr>
              <a:t>tc</a:t>
            </a:r>
            <a:r>
              <a:rPr lang="en-US" altLang="zh-HK" sz="1200" b="0" i="0" u="none" strike="noStrike" kern="1200" dirty="0">
                <a:solidFill>
                  <a:schemeClr val="tx1"/>
                </a:solidFill>
                <a:effectLst/>
                <a:latin typeface="+mn-lt"/>
                <a:ea typeface="+mn-ea"/>
                <a:cs typeface="+mn-cs"/>
              </a:rPr>
              <a:t>/curriculum-development/</a:t>
            </a:r>
            <a:r>
              <a:rPr lang="en-US" altLang="zh-HK" sz="1200" b="0" i="0" u="none" strike="noStrike" kern="1200" dirty="0" err="1">
                <a:solidFill>
                  <a:schemeClr val="tx1"/>
                </a:solidFill>
                <a:effectLst/>
                <a:latin typeface="+mn-lt"/>
                <a:ea typeface="+mn-ea"/>
                <a:cs typeface="+mn-cs"/>
              </a:rPr>
              <a:t>kla</a:t>
            </a:r>
            <a:r>
              <a:rPr lang="en-US" altLang="zh-HK" sz="1200" b="0" i="0" u="none" strike="noStrike" kern="1200" dirty="0">
                <a:solidFill>
                  <a:schemeClr val="tx1"/>
                </a:solidFill>
                <a:effectLst/>
                <a:latin typeface="+mn-lt"/>
                <a:ea typeface="+mn-ea"/>
                <a:cs typeface="+mn-cs"/>
              </a:rPr>
              <a:t>/technology-</a:t>
            </a:r>
            <a:r>
              <a:rPr lang="en-US" altLang="zh-HK" sz="1200" b="0" i="0" u="none" strike="noStrike" kern="1200" dirty="0" err="1">
                <a:solidFill>
                  <a:schemeClr val="tx1"/>
                </a:solidFill>
                <a:effectLst/>
                <a:latin typeface="+mn-lt"/>
                <a:ea typeface="+mn-ea"/>
                <a:cs typeface="+mn-cs"/>
              </a:rPr>
              <a:t>edu</a:t>
            </a:r>
            <a:r>
              <a:rPr lang="en-US" altLang="zh-HK" sz="1200" b="0" i="0" u="none" strike="noStrike" kern="1200" dirty="0">
                <a:solidFill>
                  <a:schemeClr val="tx1"/>
                </a:solidFill>
                <a:effectLst/>
                <a:latin typeface="+mn-lt"/>
                <a:ea typeface="+mn-ea"/>
                <a:cs typeface="+mn-cs"/>
              </a:rPr>
              <a:t>/resources/</a:t>
            </a:r>
            <a:r>
              <a:rPr lang="en-US" altLang="zh-HK" sz="1200" b="0" i="0" u="none" strike="noStrike" kern="1200" dirty="0" err="1">
                <a:solidFill>
                  <a:schemeClr val="tx1"/>
                </a:solidFill>
                <a:effectLst/>
                <a:latin typeface="+mn-lt"/>
                <a:ea typeface="+mn-ea"/>
                <a:cs typeface="+mn-cs"/>
              </a:rPr>
              <a:t>hmsc</a:t>
            </a:r>
            <a:r>
              <a:rPr lang="en-US" altLang="zh-HK" sz="1200" b="0" i="0" u="none" strike="noStrike" kern="1200" dirty="0">
                <a:solidFill>
                  <a:schemeClr val="tx1"/>
                </a:solidFill>
                <a:effectLst/>
                <a:latin typeface="+mn-lt"/>
                <a:ea typeface="+mn-ea"/>
                <a:cs typeface="+mn-cs"/>
              </a:rPr>
              <a:t>/HMSC_Booklet6_C_p56.pdf</a:t>
            </a:r>
          </a:p>
          <a:p>
            <a:pPr marL="0" indent="0">
              <a:buNone/>
            </a:pPr>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7</a:t>
            </a:fld>
            <a:endParaRPr lang="zh-TW" altLang="en-US"/>
          </a:p>
        </p:txBody>
      </p:sp>
    </p:spTree>
    <p:extLst>
      <p:ext uri="{BB962C8B-B14F-4D97-AF65-F5344CB8AC3E}">
        <p14:creationId xmlns:p14="http://schemas.microsoft.com/office/powerpoint/2010/main" val="23545784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indent="0">
              <a:buNone/>
            </a:pPr>
            <a:r>
              <a:rPr kumimoji="1" lang="zh-HK" altLang="en-US" sz="1400" kern="1200" dirty="0">
                <a:solidFill>
                  <a:schemeClr val="tx1"/>
                </a:solidFill>
                <a:latin typeface="+mj-ea"/>
                <a:ea typeface="+mn-ea"/>
                <a:cs typeface="+mn-cs"/>
              </a:rPr>
              <a:t>參考資料：</a:t>
            </a:r>
            <a:endParaRPr kumimoji="1" lang="en-US" altLang="zh-HK" sz="1400" kern="1200" dirty="0">
              <a:solidFill>
                <a:schemeClr val="tx1"/>
              </a:solidFill>
              <a:latin typeface="+mj-ea"/>
              <a:ea typeface="+mn-ea"/>
              <a:cs typeface="+mn-cs"/>
            </a:endParaRPr>
          </a:p>
          <a:p>
            <a:pPr marL="0" indent="0">
              <a:buNone/>
            </a:pPr>
            <a:r>
              <a:rPr kumimoji="1" lang="en-US" altLang="zh-HK" sz="1200" kern="1200" dirty="0">
                <a:solidFill>
                  <a:schemeClr val="tx1"/>
                </a:solidFill>
                <a:latin typeface="+mj-ea"/>
                <a:ea typeface="+mn-ea"/>
                <a:cs typeface="+mn-cs"/>
              </a:rPr>
              <a:t>1)</a:t>
            </a:r>
            <a:r>
              <a:rPr kumimoji="1" lang="zh-HK" altLang="en-US" sz="1200" kern="1200" dirty="0">
                <a:solidFill>
                  <a:schemeClr val="tx1"/>
                </a:solidFill>
                <a:latin typeface="+mj-ea"/>
                <a:ea typeface="+mn-ea"/>
                <a:cs typeface="+mn-cs"/>
              </a:rPr>
              <a:t>世界衛生組織</a:t>
            </a:r>
            <a:r>
              <a:rPr kumimoji="1" lang="en-US" altLang="zh-HK" sz="1200" kern="1200" dirty="0">
                <a:solidFill>
                  <a:schemeClr val="tx1"/>
                </a:solidFill>
                <a:latin typeface="+mj-ea"/>
                <a:ea typeface="+mn-ea"/>
                <a:cs typeface="+mn-cs"/>
              </a:rPr>
              <a:t>《Basic epidemiology, 2nd ed》 </a:t>
            </a:r>
            <a:r>
              <a:rPr kumimoji="1" lang="zh-HK" altLang="en-US" sz="1200" kern="1200" dirty="0">
                <a:solidFill>
                  <a:schemeClr val="tx1"/>
                </a:solidFill>
                <a:latin typeface="+mj-ea"/>
                <a:ea typeface="+mn-ea"/>
                <a:cs typeface="+mn-cs"/>
              </a:rPr>
              <a:t>，最後一次瀏覽日期：</a:t>
            </a:r>
            <a:r>
              <a:rPr kumimoji="1" lang="en-US" altLang="zh-HK" sz="1200" kern="1200" dirty="0">
                <a:solidFill>
                  <a:schemeClr val="tx1"/>
                </a:solidFill>
                <a:latin typeface="+mj-ea"/>
                <a:ea typeface="+mn-ea"/>
                <a:cs typeface="+mn-cs"/>
              </a:rPr>
              <a:t>2020</a:t>
            </a:r>
            <a:r>
              <a:rPr kumimoji="1" lang="zh-HK" altLang="en-US" sz="1200" kern="1200" dirty="0">
                <a:solidFill>
                  <a:schemeClr val="tx1"/>
                </a:solidFill>
                <a:latin typeface="+mj-ea"/>
                <a:ea typeface="+mn-ea"/>
                <a:cs typeface="+mn-cs"/>
              </a:rPr>
              <a:t>年</a:t>
            </a:r>
            <a:r>
              <a:rPr kumimoji="1" lang="en-US" altLang="zh-HK" sz="1200" kern="1200" dirty="0">
                <a:solidFill>
                  <a:schemeClr val="tx1"/>
                </a:solidFill>
                <a:latin typeface="+mj-ea"/>
                <a:ea typeface="+mn-ea"/>
                <a:cs typeface="+mn-cs"/>
              </a:rPr>
              <a:t>2</a:t>
            </a:r>
            <a:r>
              <a:rPr kumimoji="1" lang="zh-HK" altLang="en-US" sz="1200" kern="1200" dirty="0">
                <a:solidFill>
                  <a:schemeClr val="tx1"/>
                </a:solidFill>
                <a:latin typeface="+mj-ea"/>
                <a:ea typeface="+mn-ea"/>
                <a:cs typeface="+mn-cs"/>
              </a:rPr>
              <a:t>月</a:t>
            </a:r>
          </a:p>
          <a:p>
            <a:pPr marL="0" lvl="0" indent="0">
              <a:buNone/>
            </a:pPr>
            <a:r>
              <a:rPr kumimoji="1" lang="en-US" altLang="zh-HK" sz="1200" kern="1200" dirty="0">
                <a:solidFill>
                  <a:schemeClr val="tx1"/>
                </a:solidFill>
                <a:latin typeface="+mj-ea"/>
                <a:ea typeface="+mn-ea"/>
                <a:cs typeface="+mn-cs"/>
              </a:rPr>
              <a:t>https://</a:t>
            </a:r>
            <a:r>
              <a:rPr kumimoji="1" lang="en-US" altLang="zh-HK" sz="1200" kern="1200" dirty="0" err="1">
                <a:solidFill>
                  <a:schemeClr val="tx1"/>
                </a:solidFill>
                <a:latin typeface="+mj-ea"/>
                <a:ea typeface="+mn-ea"/>
                <a:cs typeface="+mn-cs"/>
              </a:rPr>
              <a:t>apps.who.int</a:t>
            </a:r>
            <a:r>
              <a:rPr kumimoji="1" lang="en-US" altLang="zh-HK" sz="1200" kern="1200" dirty="0">
                <a:solidFill>
                  <a:schemeClr val="tx1"/>
                </a:solidFill>
                <a:latin typeface="+mj-ea"/>
                <a:ea typeface="+mn-ea"/>
                <a:cs typeface="+mn-cs"/>
              </a:rPr>
              <a:t>/iris/handle/10665/43541</a:t>
            </a:r>
          </a:p>
          <a:p>
            <a:pPr marL="0" lvl="0" indent="0">
              <a:buNone/>
            </a:pPr>
            <a:r>
              <a:rPr kumimoji="1" lang="en-US" altLang="zh-HK" sz="1200" kern="1200" dirty="0">
                <a:solidFill>
                  <a:schemeClr val="tx1"/>
                </a:solidFill>
                <a:latin typeface="+mj-ea"/>
                <a:ea typeface="+mn-ea"/>
                <a:cs typeface="+mn-cs"/>
              </a:rPr>
              <a:t>https://</a:t>
            </a:r>
            <a:r>
              <a:rPr kumimoji="1" lang="en-US" altLang="zh-HK" sz="1200" kern="1200" dirty="0" err="1">
                <a:solidFill>
                  <a:schemeClr val="tx1"/>
                </a:solidFill>
                <a:latin typeface="+mj-ea"/>
                <a:ea typeface="+mn-ea"/>
                <a:cs typeface="+mn-cs"/>
              </a:rPr>
              <a:t>apps.who.int</a:t>
            </a:r>
            <a:r>
              <a:rPr kumimoji="1" lang="en-US" altLang="zh-HK" sz="1200" kern="1200" dirty="0">
                <a:solidFill>
                  <a:schemeClr val="tx1"/>
                </a:solidFill>
                <a:latin typeface="+mj-ea"/>
                <a:ea typeface="+mn-ea"/>
                <a:cs typeface="+mn-cs"/>
              </a:rPr>
              <a:t>/iris/bitstream/handle/10665/43541/9241547073_eng.pdf?sequence=1&amp;isAllowed=y</a:t>
            </a:r>
          </a:p>
          <a:p>
            <a:pPr marL="0" indent="0">
              <a:buNone/>
            </a:pPr>
            <a:endParaRPr kumimoji="1" lang="en-US" altLang="zh-HK" sz="1200" b="0" i="0" dirty="0">
              <a:latin typeface="Yuanti SC" panose="02010600040101010101" pitchFamily="2" charset="-122"/>
              <a:ea typeface="Yuanti SC" panose="02010600040101010101" pitchFamily="2" charset="-122"/>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kumimoji="1" lang="en-US" altLang="zh-HK" sz="1200" b="0" i="0" dirty="0">
                <a:latin typeface="Yuanti SC" panose="02010600040101010101" pitchFamily="2" charset="-122"/>
                <a:ea typeface="Yuanti SC" panose="02010600040101010101" pitchFamily="2" charset="-122"/>
              </a:rPr>
              <a:t>2</a:t>
            </a:r>
            <a:r>
              <a:rPr kumimoji="1" lang="zh-HK" altLang="en-US" sz="1200" b="0" i="0" dirty="0">
                <a:latin typeface="Yuanti SC" panose="02010600040101010101" pitchFamily="2" charset="-122"/>
                <a:ea typeface="Yuanti SC" panose="02010600040101010101" pitchFamily="2" charset="-122"/>
              </a:rPr>
              <a:t>）</a:t>
            </a:r>
            <a:r>
              <a:rPr lang="zh-HK" altLang="en-US" sz="1200" b="0" i="0" u="none" strike="noStrike" kern="1200" dirty="0">
                <a:solidFill>
                  <a:schemeClr val="tx1"/>
                </a:solidFill>
                <a:effectLst/>
                <a:latin typeface="+mn-lt"/>
                <a:ea typeface="+mn-ea"/>
                <a:cs typeface="+mn-cs"/>
              </a:rPr>
              <a:t>教育局資源套 </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健康的社區</a:t>
            </a:r>
            <a:r>
              <a:rPr lang="en-US" altLang="zh-HK" sz="1200" b="0" i="0" u="none" strike="noStrike" kern="1200" dirty="0">
                <a:solidFill>
                  <a:schemeClr val="tx1"/>
                </a:solidFill>
                <a:effectLst/>
                <a:latin typeface="+mn-lt"/>
                <a:ea typeface="+mn-ea"/>
                <a:cs typeface="+mn-cs"/>
              </a:rPr>
              <a:t>》</a:t>
            </a:r>
            <a:r>
              <a:rPr lang="zh-HK" altLang="en-US" sz="1200" b="0" i="0" u="none" strike="noStrike" kern="1200" dirty="0">
                <a:solidFill>
                  <a:schemeClr val="tx1"/>
                </a:solidFill>
                <a:effectLst/>
                <a:latin typeface="+mn-lt"/>
                <a:ea typeface="+mn-ea"/>
                <a:cs typeface="+mn-cs"/>
              </a:rPr>
              <a:t>，最後一次瀏覽日期：</a:t>
            </a:r>
            <a:r>
              <a:rPr lang="en-US" altLang="zh-HK" sz="1200" b="0" i="0" u="none" strike="noStrike" kern="1200" dirty="0">
                <a:solidFill>
                  <a:schemeClr val="tx1"/>
                </a:solidFill>
                <a:effectLst/>
                <a:latin typeface="+mn-lt"/>
                <a:ea typeface="+mn-ea"/>
                <a:cs typeface="+mn-cs"/>
              </a:rPr>
              <a:t>2020</a:t>
            </a:r>
            <a:r>
              <a:rPr lang="zh-HK" altLang="en-US" sz="1200" b="0" i="0" u="none" strike="noStrike" kern="1200" dirty="0">
                <a:solidFill>
                  <a:schemeClr val="tx1"/>
                </a:solidFill>
                <a:effectLst/>
                <a:latin typeface="+mn-lt"/>
                <a:ea typeface="+mn-ea"/>
                <a:cs typeface="+mn-cs"/>
              </a:rPr>
              <a:t>年</a:t>
            </a:r>
            <a:r>
              <a:rPr lang="en-US" altLang="zh-HK" sz="1200" b="0" i="0" u="none" strike="noStrike" kern="1200" dirty="0">
                <a:solidFill>
                  <a:schemeClr val="tx1"/>
                </a:solidFill>
                <a:effectLst/>
                <a:latin typeface="+mn-lt"/>
                <a:ea typeface="+mn-ea"/>
                <a:cs typeface="+mn-cs"/>
              </a:rPr>
              <a:t>2</a:t>
            </a:r>
            <a:r>
              <a:rPr lang="zh-HK" altLang="en-US" sz="1200" b="0" i="0" u="none" strike="noStrike" kern="1200" dirty="0">
                <a:solidFill>
                  <a:schemeClr val="tx1"/>
                </a:solidFill>
                <a:effectLst/>
                <a:latin typeface="+mn-lt"/>
                <a:ea typeface="+mn-ea"/>
                <a:cs typeface="+mn-cs"/>
              </a:rPr>
              <a:t>月</a:t>
            </a:r>
            <a:endParaRPr lang="en-US" altLang="zh-HK" sz="1200" b="0" i="0" u="none" strike="noStrike"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n-lt"/>
                <a:ea typeface="+mn-ea"/>
                <a:cs typeface="+mn-cs"/>
              </a:rPr>
              <a:t>https://</a:t>
            </a:r>
            <a:r>
              <a:rPr lang="en-US" altLang="zh-HK" sz="1200" b="0" i="0" u="none" strike="noStrike" kern="1200" dirty="0" err="1">
                <a:solidFill>
                  <a:schemeClr val="tx1"/>
                </a:solidFill>
                <a:effectLst/>
                <a:latin typeface="+mn-lt"/>
                <a:ea typeface="+mn-ea"/>
                <a:cs typeface="+mn-cs"/>
              </a:rPr>
              <a:t>www.edb.gov.hk</a:t>
            </a:r>
            <a:r>
              <a:rPr lang="en-US" altLang="zh-HK" sz="1200" b="0" i="0" u="none" strike="noStrike" kern="1200" dirty="0">
                <a:solidFill>
                  <a:schemeClr val="tx1"/>
                </a:solidFill>
                <a:effectLst/>
                <a:latin typeface="+mn-lt"/>
                <a:ea typeface="+mn-ea"/>
                <a:cs typeface="+mn-cs"/>
              </a:rPr>
              <a:t>/attachment/</a:t>
            </a:r>
            <a:r>
              <a:rPr lang="en-US" altLang="zh-HK" sz="1200" b="0" i="0" u="none" strike="noStrike" kern="1200" dirty="0" err="1">
                <a:solidFill>
                  <a:schemeClr val="tx1"/>
                </a:solidFill>
                <a:effectLst/>
                <a:latin typeface="+mn-lt"/>
                <a:ea typeface="+mn-ea"/>
                <a:cs typeface="+mn-cs"/>
              </a:rPr>
              <a:t>tc</a:t>
            </a:r>
            <a:r>
              <a:rPr lang="en-US" altLang="zh-HK" sz="1200" b="0" i="0" u="none" strike="noStrike" kern="1200" dirty="0">
                <a:solidFill>
                  <a:schemeClr val="tx1"/>
                </a:solidFill>
                <a:effectLst/>
                <a:latin typeface="+mn-lt"/>
                <a:ea typeface="+mn-ea"/>
                <a:cs typeface="+mn-cs"/>
              </a:rPr>
              <a:t>/curriculum-development/</a:t>
            </a:r>
            <a:r>
              <a:rPr lang="en-US" altLang="zh-HK" sz="1200" b="0" i="0" u="none" strike="noStrike" kern="1200" dirty="0" err="1">
                <a:solidFill>
                  <a:schemeClr val="tx1"/>
                </a:solidFill>
                <a:effectLst/>
                <a:latin typeface="+mn-lt"/>
                <a:ea typeface="+mn-ea"/>
                <a:cs typeface="+mn-cs"/>
              </a:rPr>
              <a:t>kla</a:t>
            </a:r>
            <a:r>
              <a:rPr lang="en-US" altLang="zh-HK" sz="1200" b="0" i="0" u="none" strike="noStrike" kern="1200" dirty="0">
                <a:solidFill>
                  <a:schemeClr val="tx1"/>
                </a:solidFill>
                <a:effectLst/>
                <a:latin typeface="+mn-lt"/>
                <a:ea typeface="+mn-ea"/>
                <a:cs typeface="+mn-cs"/>
              </a:rPr>
              <a:t>/technology-</a:t>
            </a:r>
            <a:r>
              <a:rPr lang="en-US" altLang="zh-HK" sz="1200" b="0" i="0" u="none" strike="noStrike" kern="1200" dirty="0" err="1">
                <a:solidFill>
                  <a:schemeClr val="tx1"/>
                </a:solidFill>
                <a:effectLst/>
                <a:latin typeface="+mn-lt"/>
                <a:ea typeface="+mn-ea"/>
                <a:cs typeface="+mn-cs"/>
              </a:rPr>
              <a:t>edu</a:t>
            </a:r>
            <a:r>
              <a:rPr lang="en-US" altLang="zh-HK" sz="1200" b="0" i="0" u="none" strike="noStrike" kern="1200" dirty="0">
                <a:solidFill>
                  <a:schemeClr val="tx1"/>
                </a:solidFill>
                <a:effectLst/>
                <a:latin typeface="+mn-lt"/>
                <a:ea typeface="+mn-ea"/>
                <a:cs typeface="+mn-cs"/>
              </a:rPr>
              <a:t>/resources/</a:t>
            </a:r>
            <a:r>
              <a:rPr lang="en-US" altLang="zh-HK" sz="1200" b="0" i="0" u="none" strike="noStrike" kern="1200" dirty="0" err="1">
                <a:solidFill>
                  <a:schemeClr val="tx1"/>
                </a:solidFill>
                <a:effectLst/>
                <a:latin typeface="+mn-lt"/>
                <a:ea typeface="+mn-ea"/>
                <a:cs typeface="+mn-cs"/>
              </a:rPr>
              <a:t>hmsc</a:t>
            </a:r>
            <a:r>
              <a:rPr lang="en-US" altLang="zh-HK" sz="1200" b="0" i="0" u="none" strike="noStrike" kern="1200" dirty="0">
                <a:solidFill>
                  <a:schemeClr val="tx1"/>
                </a:solidFill>
                <a:effectLst/>
                <a:latin typeface="+mn-lt"/>
                <a:ea typeface="+mn-ea"/>
                <a:cs typeface="+mn-cs"/>
              </a:rPr>
              <a:t>/HMSC_Booklet6_C_p56.pdf</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0" i="0" u="none" strike="noStrike" kern="1200" dirty="0">
              <a:solidFill>
                <a:schemeClr val="tx1"/>
              </a:solidFill>
              <a:effectLst/>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zh-HK" sz="1200" b="0" i="0" u="none" strike="noStrike" kern="1200" dirty="0">
                <a:solidFill>
                  <a:schemeClr val="tx1"/>
                </a:solidFill>
                <a:effectLst/>
                <a:latin typeface="+mn-lt"/>
                <a:ea typeface="+mn-ea"/>
                <a:cs typeface="+mn-cs"/>
              </a:rPr>
              <a:t>3</a:t>
            </a:r>
            <a:r>
              <a:rPr lang="zh-HK" altLang="en-US" sz="1200" b="0" i="0" u="none" strike="noStrike" kern="1200" dirty="0">
                <a:solidFill>
                  <a:schemeClr val="tx1"/>
                </a:solidFill>
                <a:effectLst/>
                <a:latin typeface="+mn-lt"/>
                <a:ea typeface="+mn-ea"/>
                <a:cs typeface="+mn-cs"/>
              </a:rPr>
              <a:t>）</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《Understanding the Epidemiologic Triangle through Infectious Disease</a:t>
            </a:r>
            <a:r>
              <a:rPr lang="zh-HK" altLang="en-US" sz="1200" b="0" i="0" dirty="0">
                <a:latin typeface="Yuanti SC" panose="02010600040101010101" pitchFamily="2" charset="-122"/>
                <a:ea typeface="Yuanti SC" panose="02010600040101010101" pitchFamily="2" charset="-122"/>
              </a:rPr>
              <a:t> </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healthyschools</a:t>
            </a:r>
            <a:r>
              <a:rPr lang="en-US" altLang="zh-HK" sz="1200" b="0" i="0" dirty="0">
                <a:latin typeface="Yuanti SC" panose="02010600040101010101" pitchFamily="2" charset="-122"/>
                <a:ea typeface="Yuanti SC" panose="02010600040101010101" pitchFamily="2" charset="-122"/>
              </a:rPr>
              <a:t>/bam/teachers/documents/epi_1_triangle.pdf</a:t>
            </a:r>
            <a:endParaRPr lang="en-US" altLang="zh-HK" sz="1200" b="0" i="0" u="none" strike="noStrike" kern="1200" dirty="0">
              <a:solidFill>
                <a:schemeClr val="tx1"/>
              </a:solidFill>
              <a:effectLst/>
              <a:latin typeface="+mn-lt"/>
              <a:ea typeface="+mn-ea"/>
              <a:cs typeface="+mn-cs"/>
            </a:endParaRPr>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8</a:t>
            </a:fld>
            <a:endParaRPr lang="zh-TW" altLang="en-US"/>
          </a:p>
        </p:txBody>
      </p:sp>
    </p:spTree>
    <p:extLst>
      <p:ext uri="{BB962C8B-B14F-4D97-AF65-F5344CB8AC3E}">
        <p14:creationId xmlns:p14="http://schemas.microsoft.com/office/powerpoint/2010/main" val="39318678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917575" y="744538"/>
            <a:ext cx="4962525" cy="3722687"/>
          </a:xfrm>
        </p:spPr>
      </p:sp>
      <p:sp>
        <p:nvSpPr>
          <p:cNvPr id="3" name="備忘稿版面配置區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zh-HK" sz="1200" b="0" i="0" u="none" strike="noStrike" kern="1200" dirty="0">
              <a:solidFill>
                <a:schemeClr val="tx1"/>
              </a:solidFill>
              <a:effectLst/>
              <a:latin typeface="+mn-lt"/>
              <a:ea typeface="+mn-ea"/>
              <a:cs typeface="+mn-cs"/>
            </a:endParaRPr>
          </a:p>
          <a:p>
            <a:pPr marL="0" indent="0">
              <a:buNone/>
            </a:pPr>
            <a:r>
              <a:rPr kumimoji="1" lang="zh-HK" altLang="en-US" sz="1200" kern="1200" dirty="0">
                <a:solidFill>
                  <a:schemeClr val="tx1"/>
                </a:solidFill>
                <a:latin typeface="+mj-ea"/>
                <a:ea typeface="+mn-ea"/>
                <a:cs typeface="+mn-cs"/>
              </a:rPr>
              <a:t>參考資料：</a:t>
            </a:r>
            <a:endParaRPr kumimoji="1" lang="en-US" altLang="zh-HK" sz="1200" kern="1200" dirty="0">
              <a:solidFill>
                <a:schemeClr val="tx1"/>
              </a:solidFill>
              <a:latin typeface="+mj-ea"/>
              <a:ea typeface="+mn-ea"/>
              <a:cs typeface="+mn-cs"/>
            </a:endParaRPr>
          </a:p>
          <a:p>
            <a:pPr marL="0" indent="0">
              <a:buNone/>
            </a:pPr>
            <a:r>
              <a:rPr kumimoji="1" lang="en-US" altLang="zh-HK" sz="1100" kern="1200" dirty="0">
                <a:solidFill>
                  <a:schemeClr val="tx1"/>
                </a:solidFill>
                <a:latin typeface="+mj-ea"/>
                <a:ea typeface="+mn-ea"/>
                <a:cs typeface="+mn-cs"/>
              </a:rPr>
              <a:t>1)</a:t>
            </a:r>
            <a:r>
              <a:rPr kumimoji="1" lang="zh-HK" altLang="en-US" sz="1100" kern="1200" dirty="0">
                <a:solidFill>
                  <a:schemeClr val="tx1"/>
                </a:solidFill>
                <a:latin typeface="+mj-ea"/>
                <a:ea typeface="+mn-ea"/>
                <a:cs typeface="+mn-cs"/>
              </a:rPr>
              <a:t> </a:t>
            </a:r>
            <a:r>
              <a:rPr lang="zh-HK" altLang="en-US" sz="1200" b="0" i="0" dirty="0">
                <a:latin typeface="Yuanti SC" panose="02010600040101010101" pitchFamily="2" charset="-122"/>
                <a:ea typeface="Yuanti SC" panose="02010600040101010101" pitchFamily="2" charset="-122"/>
              </a:rPr>
              <a:t>美國</a:t>
            </a:r>
            <a:r>
              <a:rPr lang="zh-HK" altLang="en-US" sz="1200" b="0" i="0" u="none" strike="noStrike" kern="1200" dirty="0">
                <a:solidFill>
                  <a:schemeClr val="tx1"/>
                </a:solidFill>
                <a:effectLst/>
                <a:latin typeface="+mn-lt"/>
                <a:ea typeface="+mn-ea"/>
                <a:cs typeface="+mn-cs"/>
              </a:rPr>
              <a:t>疾病控制和預防中心</a:t>
            </a:r>
            <a:r>
              <a:rPr lang="en-US" altLang="zh-HK" sz="1200" b="0" i="0" dirty="0">
                <a:latin typeface="Yuanti SC" panose="02010600040101010101" pitchFamily="2" charset="-122"/>
                <a:ea typeface="Yuanti SC" panose="02010600040101010101" pitchFamily="2" charset="-122"/>
              </a:rPr>
              <a:t>《Understanding the Epidemiologic Triangle through Infectious Disease</a:t>
            </a:r>
            <a:r>
              <a:rPr lang="zh-HK" altLang="en-US" sz="1200" b="0" i="0" dirty="0">
                <a:latin typeface="Yuanti SC" panose="02010600040101010101" pitchFamily="2" charset="-122"/>
                <a:ea typeface="Yuanti SC" panose="02010600040101010101" pitchFamily="2" charset="-122"/>
              </a:rPr>
              <a:t> </a:t>
            </a:r>
            <a:r>
              <a:rPr lang="en-US" altLang="zh-HK" sz="1200" b="0" i="0" dirty="0">
                <a:latin typeface="Yuanti SC" panose="02010600040101010101" pitchFamily="2" charset="-122"/>
                <a:ea typeface="Yuanti SC" panose="02010600040101010101" pitchFamily="2" charset="-122"/>
              </a:rPr>
              <a:t>》</a:t>
            </a:r>
            <a:r>
              <a:rPr lang="zh-HK" altLang="en-US" sz="1200" b="0" i="0" dirty="0">
                <a:latin typeface="Yuanti SC" panose="02010600040101010101" pitchFamily="2" charset="-122"/>
                <a:ea typeface="Yuanti SC" panose="02010600040101010101" pitchFamily="2" charset="-122"/>
              </a:rPr>
              <a:t>，最後一次瀏覽日期：</a:t>
            </a:r>
            <a:r>
              <a:rPr lang="en-US" altLang="zh-HK" sz="1200" b="0" i="0" dirty="0">
                <a:latin typeface="Yuanti SC" panose="02010600040101010101" pitchFamily="2" charset="-122"/>
                <a:ea typeface="Yuanti SC" panose="02010600040101010101" pitchFamily="2" charset="-122"/>
              </a:rPr>
              <a:t>2020</a:t>
            </a:r>
            <a:r>
              <a:rPr lang="zh-HK" altLang="en-US" sz="1200" b="0" i="0" dirty="0">
                <a:latin typeface="Yuanti SC" panose="02010600040101010101" pitchFamily="2" charset="-122"/>
                <a:ea typeface="Yuanti SC" panose="02010600040101010101" pitchFamily="2" charset="-122"/>
              </a:rPr>
              <a:t>年</a:t>
            </a:r>
            <a:r>
              <a:rPr lang="en-US" altLang="zh-HK" sz="1200" b="0" i="0" dirty="0">
                <a:latin typeface="Yuanti SC" panose="02010600040101010101" pitchFamily="2" charset="-122"/>
                <a:ea typeface="Yuanti SC" panose="02010600040101010101" pitchFamily="2" charset="-122"/>
              </a:rPr>
              <a:t>2</a:t>
            </a:r>
            <a:r>
              <a:rPr lang="zh-HK" altLang="en-US" sz="1200" b="0" i="0" dirty="0">
                <a:latin typeface="Yuanti SC" panose="02010600040101010101" pitchFamily="2" charset="-122"/>
                <a:ea typeface="Yuanti SC" panose="02010600040101010101" pitchFamily="2" charset="-122"/>
              </a:rPr>
              <a:t>月</a:t>
            </a:r>
            <a:endParaRPr lang="en-US" altLang="zh-HK" sz="1200" b="0" i="0" dirty="0">
              <a:latin typeface="Yuanti SC" panose="02010600040101010101" pitchFamily="2" charset="-122"/>
              <a:ea typeface="Yuanti SC" panose="02010600040101010101" pitchFamily="2" charset="-122"/>
            </a:endParaRPr>
          </a:p>
          <a:p>
            <a:pPr marL="0" indent="0">
              <a:buNone/>
            </a:pPr>
            <a:r>
              <a:rPr lang="en-US" altLang="zh-HK" sz="1200" b="0" i="0" dirty="0">
                <a:latin typeface="Yuanti SC" panose="02010600040101010101" pitchFamily="2" charset="-122"/>
                <a:ea typeface="Yuanti SC" panose="02010600040101010101" pitchFamily="2" charset="-122"/>
              </a:rPr>
              <a:t>https://</a:t>
            </a:r>
            <a:r>
              <a:rPr lang="en-US" altLang="zh-HK" sz="1200" b="0" i="0" dirty="0" err="1">
                <a:latin typeface="Yuanti SC" panose="02010600040101010101" pitchFamily="2" charset="-122"/>
                <a:ea typeface="Yuanti SC" panose="02010600040101010101" pitchFamily="2" charset="-122"/>
              </a:rPr>
              <a:t>www.cdc.gov</a:t>
            </a:r>
            <a:r>
              <a:rPr lang="en-US" altLang="zh-HK" sz="1200" b="0" i="0" dirty="0">
                <a:latin typeface="Yuanti SC" panose="02010600040101010101" pitchFamily="2" charset="-122"/>
                <a:ea typeface="Yuanti SC" panose="02010600040101010101" pitchFamily="2" charset="-122"/>
              </a:rPr>
              <a:t>/</a:t>
            </a:r>
            <a:r>
              <a:rPr lang="en-US" altLang="zh-HK" sz="1200" b="0" i="0" dirty="0" err="1">
                <a:latin typeface="Yuanti SC" panose="02010600040101010101" pitchFamily="2" charset="-122"/>
                <a:ea typeface="Yuanti SC" panose="02010600040101010101" pitchFamily="2" charset="-122"/>
              </a:rPr>
              <a:t>healthyschools</a:t>
            </a:r>
            <a:r>
              <a:rPr lang="en-US" altLang="zh-HK" sz="1200" b="0" i="0" dirty="0">
                <a:latin typeface="Yuanti SC" panose="02010600040101010101" pitchFamily="2" charset="-122"/>
                <a:ea typeface="Yuanti SC" panose="02010600040101010101" pitchFamily="2" charset="-122"/>
              </a:rPr>
              <a:t>/bam/teachers/documents/epi_1_triangle.pdf</a:t>
            </a:r>
          </a:p>
          <a:p>
            <a:pPr marL="0" indent="0">
              <a:buNone/>
            </a:pPr>
            <a:endPar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endParaRPr>
          </a:p>
          <a:p>
            <a:pPr marL="0" indent="0">
              <a:buNone/>
            </a:pP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）世界衛生組織</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《Basic epidemiology, 2nd ed》 </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，最後一次瀏覽日期：</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2020</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年</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2</a:t>
            </a:r>
            <a:r>
              <a:rPr lang="zh-HK" altLang="en-US" sz="1200" b="0" i="0" u="none" strike="noStrike" kern="1200" dirty="0">
                <a:solidFill>
                  <a:schemeClr val="tx1"/>
                </a:solidFill>
                <a:effectLst/>
                <a:latin typeface="Yuanti SC" panose="02010600040101010101" pitchFamily="2" charset="-122"/>
                <a:ea typeface="Yuanti SC" panose="02010600040101010101" pitchFamily="2" charset="-122"/>
                <a:cs typeface="+mn-cs"/>
              </a:rPr>
              <a:t>月</a:t>
            </a:r>
          </a:p>
          <a:p>
            <a:pPr marL="0" indent="0">
              <a:buNone/>
            </a:pP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https://</a:t>
            </a:r>
            <a:r>
              <a:rPr lang="en-US" altLang="zh-HK" sz="1200" b="0" i="0" u="none" strike="noStrike" kern="1200" dirty="0" err="1">
                <a:solidFill>
                  <a:schemeClr val="tx1"/>
                </a:solidFill>
                <a:effectLst/>
                <a:latin typeface="Yuanti SC" panose="02010600040101010101" pitchFamily="2" charset="-122"/>
                <a:ea typeface="Yuanti SC" panose="02010600040101010101" pitchFamily="2" charset="-122"/>
                <a:cs typeface="+mn-cs"/>
              </a:rPr>
              <a:t>apps.who.int</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/iris/handle/10665/43541</a:t>
            </a:r>
          </a:p>
          <a:p>
            <a:pPr marL="0" indent="0">
              <a:buNone/>
            </a:pP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https://</a:t>
            </a:r>
            <a:r>
              <a:rPr lang="en-US" altLang="zh-HK" sz="1200" b="0" i="0" u="none" strike="noStrike" kern="1200" dirty="0" err="1">
                <a:solidFill>
                  <a:schemeClr val="tx1"/>
                </a:solidFill>
                <a:effectLst/>
                <a:latin typeface="Yuanti SC" panose="02010600040101010101" pitchFamily="2" charset="-122"/>
                <a:ea typeface="Yuanti SC" panose="02010600040101010101" pitchFamily="2" charset="-122"/>
                <a:cs typeface="+mn-cs"/>
              </a:rPr>
              <a:t>apps.who.int</a:t>
            </a:r>
            <a:r>
              <a:rPr lang="en-US" altLang="zh-HK" sz="1200" b="0" i="0" u="none" strike="noStrike" kern="1200" dirty="0">
                <a:solidFill>
                  <a:schemeClr val="tx1"/>
                </a:solidFill>
                <a:effectLst/>
                <a:latin typeface="Yuanti SC" panose="02010600040101010101" pitchFamily="2" charset="-122"/>
                <a:ea typeface="Yuanti SC" panose="02010600040101010101" pitchFamily="2" charset="-122"/>
                <a:cs typeface="+mn-cs"/>
              </a:rPr>
              <a:t>/iris/bitstream/handle/10665/43541/9241547073_eng.pdf?sequence=1&amp;isAllowed=y</a:t>
            </a:r>
            <a:endParaRPr lang="en-US" altLang="zh-HK" sz="1200" b="0" i="0" u="none" strike="noStrike" kern="1200" dirty="0">
              <a:solidFill>
                <a:schemeClr val="tx1"/>
              </a:solidFill>
              <a:effectLst/>
              <a:latin typeface="+mn-lt"/>
              <a:ea typeface="+mn-ea"/>
              <a:cs typeface="+mn-cs"/>
            </a:endParaRPr>
          </a:p>
          <a:p>
            <a:endParaRPr kumimoji="1" lang="zh-HK" altLang="en-US" dirty="0"/>
          </a:p>
        </p:txBody>
      </p:sp>
      <p:sp>
        <p:nvSpPr>
          <p:cNvPr id="4" name="投影片編號版面配置區 3"/>
          <p:cNvSpPr>
            <a:spLocks noGrp="1"/>
          </p:cNvSpPr>
          <p:nvPr>
            <p:ph type="sldNum" sz="quarter" idx="5"/>
          </p:nvPr>
        </p:nvSpPr>
        <p:spPr/>
        <p:txBody>
          <a:bodyPr/>
          <a:lstStyle/>
          <a:p>
            <a:pPr>
              <a:defRPr/>
            </a:pPr>
            <a:fld id="{77B6AA97-02DB-A042-9863-A56AA120B001}" type="slidenum">
              <a:rPr lang="zh-TW" altLang="en-US" smtClean="0"/>
              <a:pPr>
                <a:defRPr/>
              </a:pPr>
              <a:t>9</a:t>
            </a:fld>
            <a:endParaRPr lang="zh-TW" altLang="en-US"/>
          </a:p>
        </p:txBody>
      </p:sp>
    </p:spTree>
    <p:extLst>
      <p:ext uri="{BB962C8B-B14F-4D97-AF65-F5344CB8AC3E}">
        <p14:creationId xmlns:p14="http://schemas.microsoft.com/office/powerpoint/2010/main" val="11653350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TW" altLang="en-US"/>
              <a:t>按一下以編輯母片標題樣式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endParaRPr lang="en-US" dirty="0"/>
          </a:p>
        </p:txBody>
      </p:sp>
      <p:sp>
        <p:nvSpPr>
          <p:cNvPr id="4" name="Date Placeholder 3"/>
          <p:cNvSpPr>
            <a:spLocks noGrp="1"/>
          </p:cNvSpPr>
          <p:nvPr>
            <p:ph type="dt" sz="half" idx="10"/>
          </p:nvPr>
        </p:nvSpPr>
        <p:spPr/>
        <p:txBody>
          <a:bodyPr/>
          <a:lstStyle/>
          <a:p>
            <a:pPr>
              <a:defRPr/>
            </a:pPr>
            <a:fld id="{162B83F3-B5CD-EA4C-B035-572D0796782B}" type="datetime1">
              <a:rPr lang="zh-TW" altLang="en-US" smtClean="0"/>
              <a:pPr>
                <a:defRPr/>
              </a:pPr>
              <a:t>2020/3/26</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EACD832-64BA-BF4D-BD0E-4A0990702FD2}" type="slidenum">
              <a:rPr lang="zh-TW" altLang="en-US" smtClean="0"/>
              <a:pPr>
                <a:defRPr/>
              </a:pPr>
              <a:t>‹#›</a:t>
            </a:fld>
            <a:endParaRPr lang="en-US" altLang="zh-TW"/>
          </a:p>
        </p:txBody>
      </p:sp>
    </p:spTree>
    <p:extLst>
      <p:ext uri="{BB962C8B-B14F-4D97-AF65-F5344CB8AC3E}">
        <p14:creationId xmlns:p14="http://schemas.microsoft.com/office/powerpoint/2010/main" val="7099306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C33D631C-442D-554E-AD5E-DC04777425CA}" type="datetime1">
              <a:rPr lang="zh-TW" altLang="en-US" smtClean="0"/>
              <a:pPr>
                <a:defRPr/>
              </a:pPr>
              <a:t>2020/3/26</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5F2A1531-DC7C-A747-8EE1-BD12E4908DC7}" type="slidenum">
              <a:rPr lang="zh-TW" altLang="en-US" smtClean="0"/>
              <a:pPr>
                <a:defRPr/>
              </a:pPr>
              <a:t>‹#›</a:t>
            </a:fld>
            <a:endParaRPr lang="en-US" altLang="zh-TW"/>
          </a:p>
        </p:txBody>
      </p:sp>
    </p:spTree>
    <p:extLst>
      <p:ext uri="{BB962C8B-B14F-4D97-AF65-F5344CB8AC3E}">
        <p14:creationId xmlns:p14="http://schemas.microsoft.com/office/powerpoint/2010/main" val="127078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TW" altLang="en-US"/>
              <a:t>按一下以編輯母片標題樣式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9449F956-B7EF-0A44-B52A-2A4AA950287D}" type="datetime1">
              <a:rPr lang="zh-TW" altLang="en-US" smtClean="0"/>
              <a:pPr>
                <a:defRPr/>
              </a:pPr>
              <a:t>2020/3/26</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9A24A7C-D4E1-E54E-B49F-C635208C82F0}" type="slidenum">
              <a:rPr lang="zh-TW" altLang="en-US" smtClean="0"/>
              <a:pPr>
                <a:defRPr/>
              </a:pPr>
              <a:t>‹#›</a:t>
            </a:fld>
            <a:endParaRPr lang="en-US" altLang="zh-TW"/>
          </a:p>
        </p:txBody>
      </p:sp>
    </p:spTree>
    <p:extLst>
      <p:ext uri="{BB962C8B-B14F-4D97-AF65-F5344CB8AC3E}">
        <p14:creationId xmlns:p14="http://schemas.microsoft.com/office/powerpoint/2010/main" val="40675990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10"/>
          </p:nvPr>
        </p:nvSpPr>
        <p:spPr/>
        <p:txBody>
          <a:bodyPr/>
          <a:lstStyle/>
          <a:p>
            <a:pPr>
              <a:defRPr/>
            </a:pPr>
            <a:fld id="{0B14BBA3-EE64-7C4C-8009-C5371C8C1C5D}" type="datetime1">
              <a:rPr lang="zh-TW" altLang="en-US" smtClean="0"/>
              <a:pPr>
                <a:defRPr/>
              </a:pPr>
              <a:t>2020/3/26</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1264427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TW" altLang="en-US"/>
              <a:t>按一下以編輯母片標題樣式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按一下以編輯母片文字樣式</a:t>
            </a:r>
          </a:p>
        </p:txBody>
      </p:sp>
      <p:sp>
        <p:nvSpPr>
          <p:cNvPr id="4" name="Date Placeholder 3"/>
          <p:cNvSpPr>
            <a:spLocks noGrp="1"/>
          </p:cNvSpPr>
          <p:nvPr>
            <p:ph type="dt" sz="half" idx="10"/>
          </p:nvPr>
        </p:nvSpPr>
        <p:spPr/>
        <p:txBody>
          <a:bodyPr/>
          <a:lstStyle/>
          <a:p>
            <a:pPr>
              <a:defRPr/>
            </a:pPr>
            <a:fld id="{A40544B2-FB36-B64F-87F5-74EF92A24BF6}" type="datetime1">
              <a:rPr lang="zh-TW" altLang="en-US" smtClean="0"/>
              <a:pPr>
                <a:defRPr/>
              </a:pPr>
              <a:t>2020/3/26</a:t>
            </a:fld>
            <a:endParaRPr lang="zh-TW" altLang="en-US"/>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740C3672-08C5-8940-92CD-A58B919B9238}" type="slidenum">
              <a:rPr lang="zh-TW" altLang="en-US" smtClean="0"/>
              <a:pPr>
                <a:defRPr/>
              </a:pPr>
              <a:t>‹#›</a:t>
            </a:fld>
            <a:endParaRPr lang="en-US" altLang="zh-TW"/>
          </a:p>
        </p:txBody>
      </p:sp>
    </p:spTree>
    <p:extLst>
      <p:ext uri="{BB962C8B-B14F-4D97-AF65-F5344CB8AC3E}">
        <p14:creationId xmlns:p14="http://schemas.microsoft.com/office/powerpoint/2010/main" val="272740064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2020/3/26</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3354343424"/>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TW" altLang="en-US"/>
              <a:t>按一下以編輯母片標題樣式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Content Placeholder 3"/>
          <p:cNvSpPr>
            <a:spLocks noGrp="1"/>
          </p:cNvSpPr>
          <p:nvPr>
            <p:ph sz="half" idx="2"/>
          </p:nvPr>
        </p:nvSpPr>
        <p:spPr>
          <a:xfrm>
            <a:off x="629842" y="2505075"/>
            <a:ext cx="3868340"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Content Placeholder 5"/>
          <p:cNvSpPr>
            <a:spLocks noGrp="1"/>
          </p:cNvSpPr>
          <p:nvPr>
            <p:ph sz="quarter" idx="4"/>
          </p:nvPr>
        </p:nvSpPr>
        <p:spPr>
          <a:xfrm>
            <a:off x="4629150" y="2505075"/>
            <a:ext cx="3887391"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7" name="Date Placeholder 6"/>
          <p:cNvSpPr>
            <a:spLocks noGrp="1"/>
          </p:cNvSpPr>
          <p:nvPr>
            <p:ph type="dt" sz="half" idx="10"/>
          </p:nvPr>
        </p:nvSpPr>
        <p:spPr/>
        <p:txBody>
          <a:bodyPr/>
          <a:lstStyle/>
          <a:p>
            <a:pPr>
              <a:defRPr/>
            </a:pPr>
            <a:fld id="{0B14BBA3-EE64-7C4C-8009-C5371C8C1C5D}" type="datetime1">
              <a:rPr lang="zh-TW" altLang="en-US" smtClean="0"/>
              <a:pPr>
                <a:defRPr/>
              </a:pPr>
              <a:t>2020/3/26</a:t>
            </a:fld>
            <a:endParaRPr lang="zh-TW" altLang="en-US"/>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781324780"/>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a:t>按一下以編輯母片標題樣式</a:t>
            </a:r>
            <a:endParaRPr lang="en-US" dirty="0"/>
          </a:p>
        </p:txBody>
      </p:sp>
      <p:sp>
        <p:nvSpPr>
          <p:cNvPr id="3" name="Date Placeholder 2"/>
          <p:cNvSpPr>
            <a:spLocks noGrp="1"/>
          </p:cNvSpPr>
          <p:nvPr>
            <p:ph type="dt" sz="half" idx="10"/>
          </p:nvPr>
        </p:nvSpPr>
        <p:spPr/>
        <p:txBody>
          <a:bodyPr/>
          <a:lstStyle/>
          <a:p>
            <a:pPr>
              <a:defRPr/>
            </a:pPr>
            <a:fld id="{1028B788-5734-8F40-AAF7-964AF331E0B5}" type="datetime1">
              <a:rPr lang="zh-TW" altLang="en-US" smtClean="0"/>
              <a:pPr>
                <a:defRPr/>
              </a:pPr>
              <a:t>2020/3/26</a:t>
            </a:fld>
            <a:endParaRPr lang="zh-TW" altLang="en-US"/>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7B97C865-8132-A84A-AC66-FC12570195EF}" type="slidenum">
              <a:rPr lang="zh-TW" altLang="en-US" smtClean="0"/>
              <a:pPr>
                <a:defRPr/>
              </a:pPr>
              <a:t>‹#›</a:t>
            </a:fld>
            <a:endParaRPr lang="en-US" altLang="zh-TW"/>
          </a:p>
        </p:txBody>
      </p:sp>
    </p:spTree>
    <p:extLst>
      <p:ext uri="{BB962C8B-B14F-4D97-AF65-F5344CB8AC3E}">
        <p14:creationId xmlns:p14="http://schemas.microsoft.com/office/powerpoint/2010/main" val="2880416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36D9B412-AF9B-F844-A7FD-D0537C5E0649}" type="datetime1">
              <a:rPr lang="zh-TW" altLang="en-US" smtClean="0"/>
              <a:pPr>
                <a:defRPr/>
              </a:pPr>
              <a:t>2020/3/26</a:t>
            </a:fld>
            <a:endParaRPr lang="zh-TW" altLang="en-US"/>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7F2EA24C-EF86-9D4B-8478-04897342C21F}" type="slidenum">
              <a:rPr lang="zh-TW" altLang="en-US" smtClean="0"/>
              <a:pPr>
                <a:defRPr/>
              </a:pPr>
              <a:t>‹#›</a:t>
            </a:fld>
            <a:endParaRPr lang="en-US" altLang="zh-TW"/>
          </a:p>
        </p:txBody>
      </p:sp>
    </p:spTree>
    <p:extLst>
      <p:ext uri="{BB962C8B-B14F-4D97-AF65-F5344CB8AC3E}">
        <p14:creationId xmlns:p14="http://schemas.microsoft.com/office/powerpoint/2010/main" val="3558562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2020/3/26</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777439293"/>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TW" altLang="en-US"/>
              <a:t>按一下以編輯母片標題樣式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Date Placeholder 4"/>
          <p:cNvSpPr>
            <a:spLocks noGrp="1"/>
          </p:cNvSpPr>
          <p:nvPr>
            <p:ph type="dt" sz="half" idx="10"/>
          </p:nvPr>
        </p:nvSpPr>
        <p:spPr/>
        <p:txBody>
          <a:bodyPr/>
          <a:lstStyle/>
          <a:p>
            <a:pPr>
              <a:defRPr/>
            </a:pPr>
            <a:fld id="{0B14BBA3-EE64-7C4C-8009-C5371C8C1C5D}" type="datetime1">
              <a:rPr lang="zh-TW" altLang="en-US" smtClean="0"/>
              <a:pPr>
                <a:defRPr/>
              </a:pPr>
              <a:t>2020/3/26</a:t>
            </a:fld>
            <a:endParaRPr lang="zh-TW" altLang="en-US"/>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1409927323"/>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4000">
              <a:schemeClr val="bg1">
                <a:lumMod val="95000"/>
              </a:schemeClr>
            </a:gs>
            <a:gs pos="68000">
              <a:srgbClr val="FDFFB6"/>
            </a:gs>
            <a:gs pos="83000">
              <a:srgbClr val="F9FF43"/>
            </a:gs>
            <a:gs pos="100000">
              <a:srgbClr val="FFFF00"/>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TW" altLang="en-US"/>
              <a:t>按一下以編輯母片標題樣式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0B14BBA3-EE64-7C4C-8009-C5371C8C1C5D}" type="datetime1">
              <a:rPr lang="zh-TW" altLang="en-US" smtClean="0"/>
              <a:pPr>
                <a:defRPr/>
              </a:pPr>
              <a:t>2020/3/26</a:t>
            </a:fld>
            <a:endParaRPr lang="zh-TW"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zh-TW"/>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7E17CA3B-54FD-D849-8832-CF49096EA13B}" type="slidenum">
              <a:rPr lang="zh-TW" altLang="en-US" smtClean="0"/>
              <a:pPr>
                <a:defRPr/>
              </a:pPr>
              <a:t>‹#›</a:t>
            </a:fld>
            <a:endParaRPr lang="en-US" altLang="zh-TW"/>
          </a:p>
        </p:txBody>
      </p:sp>
    </p:spTree>
    <p:extLst>
      <p:ext uri="{BB962C8B-B14F-4D97-AF65-F5344CB8AC3E}">
        <p14:creationId xmlns:p14="http://schemas.microsoft.com/office/powerpoint/2010/main" val="2712769805"/>
      </p:ext>
    </p:extLst>
  </p:cSld>
  <p:clrMap bg1="lt1" tx1="dk1" bg2="lt2" tx2="dk2" accent1="accent1" accent2="accent2" accent3="accent3" accent4="accent4" accent5="accent5" accent6="accent6" hlink="hlink" folHlink="folHlink"/>
  <p:sldLayoutIdLst>
    <p:sldLayoutId id="2147484060" r:id="rId1"/>
    <p:sldLayoutId id="2147484061" r:id="rId2"/>
    <p:sldLayoutId id="2147484062" r:id="rId3"/>
    <p:sldLayoutId id="2147484063" r:id="rId4"/>
    <p:sldLayoutId id="2147484064" r:id="rId5"/>
    <p:sldLayoutId id="2147484065" r:id="rId6"/>
    <p:sldLayoutId id="2147484066" r:id="rId7"/>
    <p:sldLayoutId id="2147484067" r:id="rId8"/>
    <p:sldLayoutId id="2147484068" r:id="rId9"/>
    <p:sldLayoutId id="2147484069" r:id="rId10"/>
    <p:sldLayoutId id="2147484070"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coronavirus.gov.hk/chi/index.html" TargetMode="External"/><Relationship Id="rId2" Type="http://schemas.openxmlformats.org/officeDocument/2006/relationships/notesSlide" Target="../notesSlides/notesSlide10.xml"/><Relationship Id="rId1" Type="http://schemas.openxmlformats.org/officeDocument/2006/relationships/slideLayout" Target="../slideLayouts/slideLayout4.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hyperlink" Target="https://www.who.int/zh/emergencies/diseases/novel-coronavirus-2019"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2.xml"/><Relationship Id="rId1" Type="http://schemas.openxmlformats.org/officeDocument/2006/relationships/slideLayout" Target="../slideLayouts/slideLayout4.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coronavirus.gov.hk/chi/health-advice.html" TargetMode="External"/><Relationship Id="rId2" Type="http://schemas.openxmlformats.org/officeDocument/2006/relationships/notesSlide" Target="../notesSlides/notesSlide18.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hyperlink" Target="https://www.youtube.com/watch?v=G2iZr26uUrw" TargetMode="External"/><Relationship Id="rId7" Type="http://schemas.openxmlformats.org/officeDocument/2006/relationships/image" Target="../media/image6.png"/><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hyperlink" Target="https://www.youtube.com/watch?v=jQpH-c7QpII" TargetMode="External"/><Relationship Id="rId4" Type="http://schemas.openxmlformats.org/officeDocument/2006/relationships/hyperlink" Target="https://www.youtube.com/watch?v=i8j_4Rn3xNQ" TargetMode="External"/><Relationship Id="rId9"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hyperlink" Target="https://www.youtube.com/watch?v=aP23y5FJtYk" TargetMode="External"/><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s://www.chp.gov.hk/files/pdf/erib_preparedness_and_response_plan_for_novel_infectious_disease_of_public_health_significance_chi_2020.pdf" TargetMode="External"/><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8.xml.rels><?xml version="1.0" encoding="UTF-8" standalone="yes"?>
<Relationships xmlns="http://schemas.openxmlformats.org/package/2006/relationships"><Relationship Id="rId8" Type="http://schemas.openxmlformats.org/officeDocument/2006/relationships/diagramData" Target="../diagrams/data50.xml"/><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5.xml"/><Relationship Id="rId5" Type="http://schemas.openxmlformats.org/officeDocument/2006/relationships/diagramQuickStyle" Target="../diagrams/quickStyle5.xml"/><Relationship Id="rId10" Type="http://schemas.openxmlformats.org/officeDocument/2006/relationships/diagramQuickStyle" Target="../diagrams/quickStyle5.xml"/><Relationship Id="rId4" Type="http://schemas.openxmlformats.org/officeDocument/2006/relationships/diagramLayout" Target="../diagrams/layout5.xml"/><Relationship Id="rId9" Type="http://schemas.openxmlformats.org/officeDocument/2006/relationships/diagramLayout" Target="../diagrams/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3BEBEC-ED6C-DE4E-8696-4EE02F1A8D39}"/>
              </a:ext>
            </a:extLst>
          </p:cNvPr>
          <p:cNvSpPr>
            <a:spLocks noGrp="1"/>
          </p:cNvSpPr>
          <p:nvPr>
            <p:ph type="ctrTitle"/>
          </p:nvPr>
        </p:nvSpPr>
        <p:spPr>
          <a:xfrm>
            <a:off x="2232996" y="2782358"/>
            <a:ext cx="4623239" cy="1829639"/>
          </a:xfrm>
        </p:spPr>
        <p:txBody>
          <a:bodyPr rtlCol="0">
            <a:noAutofit/>
          </a:bodyPr>
          <a:lstStyle/>
          <a:p>
            <a:pPr>
              <a:defRPr/>
            </a:pPr>
            <a:r>
              <a:rPr lang="en-US" altLang="zh-TW" sz="9600" b="1" dirty="0">
                <a:solidFill>
                  <a:schemeClr val="tx1"/>
                </a:solidFill>
                <a:latin typeface="Yuanti SC" panose="02010600040101010101" pitchFamily="2" charset="-122"/>
                <a:ea typeface="Yuanti SC" panose="02010600040101010101" pitchFamily="2" charset="-122"/>
              </a:rPr>
              <a:t/>
            </a:r>
            <a:br>
              <a:rPr lang="en-US" altLang="zh-TW" sz="9600" b="1" dirty="0">
                <a:solidFill>
                  <a:schemeClr val="tx1"/>
                </a:solidFill>
                <a:latin typeface="Yuanti SC" panose="02010600040101010101" pitchFamily="2" charset="-122"/>
                <a:ea typeface="Yuanti SC" panose="02010600040101010101" pitchFamily="2" charset="-122"/>
              </a:rPr>
            </a:br>
            <a:r>
              <a:rPr lang="en-US" altLang="zh-TW" sz="9600" b="1" dirty="0">
                <a:solidFill>
                  <a:schemeClr val="tx1"/>
                </a:solidFill>
                <a:latin typeface="Yuanti SC" panose="02010600040101010101" pitchFamily="2" charset="-122"/>
                <a:ea typeface="Yuanti SC" panose="02010600040101010101" pitchFamily="2" charset="-122"/>
              </a:rPr>
              <a:t/>
            </a:r>
            <a:br>
              <a:rPr lang="en-US" altLang="zh-TW" sz="9600" b="1" dirty="0">
                <a:solidFill>
                  <a:schemeClr val="tx1"/>
                </a:solidFill>
                <a:latin typeface="Yuanti SC" panose="02010600040101010101" pitchFamily="2" charset="-122"/>
                <a:ea typeface="Yuanti SC" panose="02010600040101010101" pitchFamily="2" charset="-122"/>
              </a:rPr>
            </a:br>
            <a:r>
              <a:rPr lang="zh-TW" altLang="en-US" sz="9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傳染病</a:t>
            </a:r>
            <a:r>
              <a:rPr lang="zh-HK" altLang="en-US" sz="9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 </a:t>
            </a:r>
            <a:endParaRPr lang="zh-TW" altLang="en-US" sz="9600" dirty="0">
              <a:solidFill>
                <a:schemeClr val="tx1"/>
              </a:solidFill>
              <a:latin typeface="Yuanti SC" panose="02010600040101010101" pitchFamily="2" charset="-122"/>
              <a:ea typeface="Yuanti SC" panose="02010600040101010101" pitchFamily="2" charset="-122"/>
            </a:endParaRPr>
          </a:p>
        </p:txBody>
      </p:sp>
      <p:sp>
        <p:nvSpPr>
          <p:cNvPr id="5123" name="副標題 2">
            <a:extLst>
              <a:ext uri="{FF2B5EF4-FFF2-40B4-BE49-F238E27FC236}">
                <a16:creationId xmlns:a16="http://schemas.microsoft.com/office/drawing/2014/main" id="{B544342C-E1CA-DD49-92DC-36FFFF680897}"/>
              </a:ext>
            </a:extLst>
          </p:cNvPr>
          <p:cNvSpPr>
            <a:spLocks noGrp="1"/>
          </p:cNvSpPr>
          <p:nvPr>
            <p:ph type="subTitle" idx="1"/>
          </p:nvPr>
        </p:nvSpPr>
        <p:spPr>
          <a:xfrm>
            <a:off x="1547664" y="512427"/>
            <a:ext cx="6755504" cy="804210"/>
          </a:xfrm>
        </p:spPr>
        <p:txBody>
          <a:bodyPr>
            <a:noAutofit/>
          </a:bodyPr>
          <a:lstStyle/>
          <a:p>
            <a:pPr algn="ctr" eaLnBrk="1" hangingPunct="1">
              <a:lnSpc>
                <a:spcPct val="90000"/>
              </a:lnSpc>
            </a:pPr>
            <a:r>
              <a:rPr lang="zh-TW" altLang="en-US" sz="3600" b="1">
                <a:solidFill>
                  <a:schemeClr val="accent6">
                    <a:lumMod val="50000"/>
                  </a:schemeClr>
                </a:solidFill>
                <a:latin typeface="Yuanti SC" panose="02010600040101010101" pitchFamily="2" charset="-122"/>
                <a:ea typeface="Yuanti SC" panose="02010600040101010101" pitchFamily="2" charset="-122"/>
              </a:rPr>
              <a:t>高中健康管理與社會關懷</a:t>
            </a:r>
            <a:r>
              <a:rPr lang="zh-HK" altLang="en-US" sz="3600" b="1">
                <a:solidFill>
                  <a:schemeClr val="accent6">
                    <a:lumMod val="50000"/>
                  </a:schemeClr>
                </a:solidFill>
                <a:latin typeface="Yuanti SC" panose="02010600040101010101" pitchFamily="2" charset="-122"/>
                <a:ea typeface="Yuanti SC" panose="02010600040101010101" pitchFamily="2" charset="-122"/>
              </a:rPr>
              <a:t>科</a:t>
            </a:r>
            <a:endParaRPr lang="en-US" altLang="zh-HK" sz="3600" b="1">
              <a:solidFill>
                <a:schemeClr val="accent6">
                  <a:lumMod val="50000"/>
                </a:schemeClr>
              </a:solidFill>
              <a:latin typeface="Yuanti SC" panose="02010600040101010101" pitchFamily="2" charset="-122"/>
              <a:ea typeface="Yuanti SC" panose="02010600040101010101" pitchFamily="2" charset="-122"/>
            </a:endParaRPr>
          </a:p>
          <a:p>
            <a:pPr algn="ctr" eaLnBrk="1" hangingPunct="1">
              <a:lnSpc>
                <a:spcPct val="90000"/>
              </a:lnSpc>
            </a:pPr>
            <a:endParaRPr lang="en-US" altLang="zh-TW" sz="2700" b="1">
              <a:latin typeface="Yuanti SC" panose="02010600040101010101" pitchFamily="2" charset="-122"/>
              <a:ea typeface="Yuanti SC" panose="02010600040101010101" pitchFamily="2" charset="-122"/>
            </a:endParaRPr>
          </a:p>
          <a:p>
            <a:pPr algn="ctr" eaLnBrk="1" hangingPunct="1">
              <a:lnSpc>
                <a:spcPct val="90000"/>
              </a:lnSpc>
            </a:pPr>
            <a:r>
              <a:rPr lang="zh-TW" altLang="en-US" sz="4400" b="1">
                <a:latin typeface="Yuanti SC" panose="02010600040101010101" pitchFamily="2" charset="-122"/>
                <a:ea typeface="Yuanti SC" panose="02010600040101010101" pitchFamily="2" charset="-122"/>
              </a:rPr>
              <a:t>課題：傳染病及防控策略</a:t>
            </a:r>
            <a:endParaRPr lang="zh-TW" altLang="en-US" sz="4400" b="1" dirty="0">
              <a:latin typeface="Yuanti SC" panose="02010600040101010101" pitchFamily="2" charset="-122"/>
              <a:ea typeface="Yuanti SC" panose="02010600040101010101" pitchFamily="2" charset="-122"/>
            </a:endParaRPr>
          </a:p>
        </p:txBody>
      </p:sp>
      <p:sp>
        <p:nvSpPr>
          <p:cNvPr id="5124" name="投影片編號版面配置區 5">
            <a:extLst>
              <a:ext uri="{FF2B5EF4-FFF2-40B4-BE49-F238E27FC236}">
                <a16:creationId xmlns:a16="http://schemas.microsoft.com/office/drawing/2014/main" id="{4F8E2B45-1D6A-3944-835F-C064F10EA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2400">
                <a:solidFill>
                  <a:schemeClr val="tx1"/>
                </a:solidFill>
                <a:latin typeface="Cambria" panose="02040503050406030204" pitchFamily="18" charset="0"/>
                <a:ea typeface="新細明體" panose="02020500000000000000" pitchFamily="18" charset="-120"/>
              </a:defRPr>
            </a:lvl1pPr>
            <a:lvl2pPr marL="557171" indent="-214298">
              <a:spcBef>
                <a:spcPct val="20000"/>
              </a:spcBef>
              <a:buClr>
                <a:schemeClr val="accent2"/>
              </a:buClr>
              <a:buSzPct val="50000"/>
              <a:buFont typeface="Wingdings 2" pitchFamily="2" charset="2"/>
              <a:buChar char="³"/>
              <a:defRPr sz="2100">
                <a:solidFill>
                  <a:schemeClr val="tx1"/>
                </a:solidFill>
                <a:latin typeface="Cambria" panose="02040503050406030204" pitchFamily="18" charset="0"/>
                <a:ea typeface="新細明體" panose="02020500000000000000" pitchFamily="18" charset="-120"/>
              </a:defRPr>
            </a:lvl2pPr>
            <a:lvl3pPr marL="857186" indent="-171438">
              <a:spcBef>
                <a:spcPct val="20000"/>
              </a:spcBef>
              <a:buClr>
                <a:srgbClr val="FF6700"/>
              </a:buClr>
              <a:buSzPct val="6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3pPr>
            <a:lvl4pPr marL="1200060" indent="-171438">
              <a:spcBef>
                <a:spcPct val="20000"/>
              </a:spcBef>
              <a:buClr>
                <a:srgbClr val="956B43"/>
              </a:buClr>
              <a:buSzPct val="45000"/>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4pPr>
            <a:lvl5pPr marL="1542935" indent="-171438">
              <a:spcBef>
                <a:spcPct val="20000"/>
              </a:spcBef>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5pPr>
            <a:lvl6pPr marL="1885809"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6pPr>
            <a:lvl7pPr marL="2228684"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7pPr>
            <a:lvl8pPr marL="2571558"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8pPr>
            <a:lvl9pPr marL="2914433"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3736B03E-7670-1647-A97A-13C2F3D57CAE}" type="slidenum">
              <a:rPr lang="zh-TW" altLang="en-US" sz="900" smtClean="0">
                <a:solidFill>
                  <a:srgbClr val="898989"/>
                </a:solidFill>
                <a:latin typeface="Calibri" panose="020F0502020204030204" pitchFamily="34" charset="0"/>
              </a:rPr>
              <a:pPr>
                <a:spcBef>
                  <a:spcPct val="0"/>
                </a:spcBef>
                <a:buClrTx/>
                <a:buSzTx/>
                <a:buFontTx/>
                <a:buNone/>
              </a:pPr>
              <a:t>1</a:t>
            </a:fld>
            <a:endParaRPr lang="en-US" altLang="zh-TW" sz="900">
              <a:solidFill>
                <a:srgbClr val="898989"/>
              </a:solidFill>
              <a:latin typeface="Calibri" panose="020F0502020204030204" pitchFamily="34" charset="0"/>
            </a:endParaRPr>
          </a:p>
        </p:txBody>
      </p:sp>
      <p:sp>
        <p:nvSpPr>
          <p:cNvPr id="4" name="標題 1">
            <a:extLst>
              <a:ext uri="{FF2B5EF4-FFF2-40B4-BE49-F238E27FC236}">
                <a16:creationId xmlns:a16="http://schemas.microsoft.com/office/drawing/2014/main" id="{5F85A80C-AFBA-E34D-9180-C19105E39C9B}"/>
              </a:ext>
            </a:extLst>
          </p:cNvPr>
          <p:cNvSpPr txBox="1">
            <a:spLocks/>
          </p:cNvSpPr>
          <p:nvPr/>
        </p:nvSpPr>
        <p:spPr>
          <a:xfrm>
            <a:off x="1629966" y="3158733"/>
            <a:ext cx="5829300" cy="1102519"/>
          </a:xfrm>
          <a:prstGeom prst="rect">
            <a:avLst/>
          </a:prstGeom>
        </p:spPr>
        <p:txBody>
          <a:bodyPr anchor="ctr">
            <a:normAutofit/>
          </a:bodyPr>
          <a:lstStyle/>
          <a:p>
            <a:pPr algn="ctr">
              <a:defRPr/>
            </a:pPr>
            <a:endParaRPr lang="zh-TW" altLang="en-US" sz="4950" b="1" dirty="0">
              <a:solidFill>
                <a:srgbClr val="7030A0"/>
              </a:solidFill>
              <a:effectLst>
                <a:outerShdw blurRad="38100" dist="38100" dir="2700000" algn="tl">
                  <a:srgbClr val="000000">
                    <a:alpha val="43137"/>
                  </a:srgbClr>
                </a:outerShdw>
              </a:effectLst>
              <a:latin typeface="+mj-lt"/>
              <a:ea typeface="+mj-ea"/>
              <a:cs typeface="+mj-cs"/>
            </a:endParaRPr>
          </a:p>
        </p:txBody>
      </p:sp>
    </p:spTree>
  </p:cSld>
  <p:clrMapOvr>
    <a:overrideClrMapping bg1="lt1" tx1="dk1" bg2="lt2" tx2="dk2" accent1="accent1" accent2="accent2" accent3="accent3" accent4="accent4" accent5="accent5" accent6="accent6" hlink="hlink" folHlink="folHlink"/>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65D916D-2A90-FE49-8C23-3868FFD2DF8E}"/>
              </a:ext>
            </a:extLst>
          </p:cNvPr>
          <p:cNvSpPr>
            <a:spLocks noGrp="1"/>
          </p:cNvSpPr>
          <p:nvPr>
            <p:ph type="title"/>
          </p:nvPr>
        </p:nvSpPr>
        <p:spPr>
          <a:xfrm>
            <a:off x="467544" y="331831"/>
            <a:ext cx="6172200" cy="549071"/>
          </a:xfrm>
        </p:spPr>
        <p:txBody>
          <a:bodyPr/>
          <a:lstStyle/>
          <a:p>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活動（二）</a:t>
            </a:r>
            <a:endParaRPr kumimoji="1" lang="zh-HK" altLang="en-US" sz="2700" dirty="0"/>
          </a:p>
        </p:txBody>
      </p:sp>
      <p:graphicFrame>
        <p:nvGraphicFramePr>
          <p:cNvPr id="5" name="內容版面配置區 4">
            <a:extLst>
              <a:ext uri="{FF2B5EF4-FFF2-40B4-BE49-F238E27FC236}">
                <a16:creationId xmlns:a16="http://schemas.microsoft.com/office/drawing/2014/main" id="{1E1E3707-B0B3-1D43-9580-8CE2E23D8896}"/>
              </a:ext>
            </a:extLst>
          </p:cNvPr>
          <p:cNvGraphicFramePr>
            <a:graphicFrameLocks noGrp="1"/>
          </p:cNvGraphicFramePr>
          <p:nvPr>
            <p:ph sz="half" idx="1"/>
            <p:extLst>
              <p:ext uri="{D42A27DB-BD31-4B8C-83A1-F6EECF244321}">
                <p14:modId xmlns:p14="http://schemas.microsoft.com/office/powerpoint/2010/main" val="911561580"/>
              </p:ext>
            </p:extLst>
          </p:nvPr>
        </p:nvGraphicFramePr>
        <p:xfrm>
          <a:off x="259156" y="5196065"/>
          <a:ext cx="8586043" cy="1554480"/>
        </p:xfrm>
        <a:graphic>
          <a:graphicData uri="http://schemas.openxmlformats.org/drawingml/2006/table">
            <a:tbl>
              <a:tblPr firstRow="1" bandRow="1">
                <a:tableStyleId>{93296810-A885-4BE3-A3E7-6D5BEEA58F35}</a:tableStyleId>
              </a:tblPr>
              <a:tblGrid>
                <a:gridCol w="2339723">
                  <a:extLst>
                    <a:ext uri="{9D8B030D-6E8A-4147-A177-3AD203B41FA5}">
                      <a16:colId xmlns:a16="http://schemas.microsoft.com/office/drawing/2014/main" val="1648192439"/>
                    </a:ext>
                  </a:extLst>
                </a:gridCol>
                <a:gridCol w="6246320">
                  <a:extLst>
                    <a:ext uri="{9D8B030D-6E8A-4147-A177-3AD203B41FA5}">
                      <a16:colId xmlns:a16="http://schemas.microsoft.com/office/drawing/2014/main" val="3277680383"/>
                    </a:ext>
                  </a:extLst>
                </a:gridCol>
              </a:tblGrid>
              <a:tr h="388620">
                <a:tc gridSpan="2">
                  <a:txBody>
                    <a:bodyPr/>
                    <a:lstStyle/>
                    <a:p>
                      <a:r>
                        <a:rPr kumimoji="0" lang="en-US" altLang="zh-HK" sz="1800" b="0" i="0" kern="1200" dirty="0">
                          <a:latin typeface="Yuanti SC" panose="02010600040101010101" pitchFamily="2" charset="-122"/>
                          <a:ea typeface="Yuanti SC" panose="02010600040101010101" pitchFamily="2" charset="-122"/>
                        </a:rPr>
                        <a:t>2019</a:t>
                      </a:r>
                      <a:r>
                        <a:rPr kumimoji="0" lang="zh-HK" altLang="en-US" sz="1800" b="0" i="0" kern="1200" dirty="0">
                          <a:latin typeface="Yuanti SC" panose="02010600040101010101" pitchFamily="2" charset="-122"/>
                          <a:ea typeface="Yuanti SC" panose="02010600040101010101" pitchFamily="2" charset="-122"/>
                        </a:rPr>
                        <a:t>冠狀病毒病</a:t>
                      </a:r>
                      <a:endParaRPr lang="zh-HK" altLang="en-US" sz="1800" b="0" i="0" dirty="0">
                        <a:latin typeface="Yuanti SC" panose="02010600040101010101" pitchFamily="2" charset="-122"/>
                        <a:ea typeface="Yuanti SC" panose="02010600040101010101" pitchFamily="2" charset="-122"/>
                      </a:endParaRPr>
                    </a:p>
                  </a:txBody>
                  <a:tcPr marL="33655" marR="33655" marT="34290" marB="34290"/>
                </a:tc>
                <a:tc hMerge="1">
                  <a:txBody>
                    <a:bodyPr/>
                    <a:lstStyle/>
                    <a:p>
                      <a:endParaRPr lang="zh-HK" altLang="en-US" dirty="0"/>
                    </a:p>
                  </a:txBody>
                  <a:tcPr/>
                </a:tc>
                <a:extLst>
                  <a:ext uri="{0D108BD9-81ED-4DB2-BD59-A6C34878D82A}">
                    <a16:rowId xmlns:a16="http://schemas.microsoft.com/office/drawing/2014/main" val="15053682"/>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HK" sz="1800" b="0" i="0" kern="1200" dirty="0">
                          <a:latin typeface="Yuanti SC" panose="02010600040101010101" pitchFamily="2" charset="-122"/>
                          <a:ea typeface="Yuanti SC" panose="02010600040101010101" pitchFamily="2" charset="-122"/>
                        </a:rPr>
                        <a:t>病原體</a:t>
                      </a:r>
                      <a:endParaRPr kumimoji="0" lang="zh-TW" altLang="en-US" sz="1800" b="0" i="0" kern="1200" dirty="0">
                        <a:solidFill>
                          <a:schemeClr val="dk1"/>
                        </a:solidFill>
                        <a:latin typeface="Yuanti SC" panose="02010600040101010101" pitchFamily="2" charset="-122"/>
                        <a:ea typeface="Yuanti SC" panose="02010600040101010101" pitchFamily="2" charset="-122"/>
                        <a:cs typeface="+mn-cs"/>
                      </a:endParaRPr>
                    </a:p>
                  </a:txBody>
                  <a:tcPr marL="33655" marR="33655"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33655" marR="33655" marT="34290" marB="34290"/>
                </a:tc>
                <a:extLst>
                  <a:ext uri="{0D108BD9-81ED-4DB2-BD59-A6C34878D82A}">
                    <a16:rowId xmlns:a16="http://schemas.microsoft.com/office/drawing/2014/main" val="2177557677"/>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800" b="0" i="0" kern="1200" dirty="0">
                          <a:latin typeface="Yuanti SC" panose="02010600040101010101" pitchFamily="2" charset="-122"/>
                          <a:ea typeface="Yuanti SC" panose="02010600040101010101" pitchFamily="2" charset="-122"/>
                        </a:rPr>
                        <a:t>宿主</a:t>
                      </a:r>
                      <a:endParaRPr kumimoji="0" lang="zh-TW" altLang="en-US" sz="1800" b="0" i="0" kern="1200" dirty="0">
                        <a:solidFill>
                          <a:schemeClr val="dk1"/>
                        </a:solidFill>
                        <a:latin typeface="Yuanti SC" panose="02010600040101010101" pitchFamily="2" charset="-122"/>
                        <a:ea typeface="Yuanti SC" panose="02010600040101010101" pitchFamily="2" charset="-122"/>
                        <a:cs typeface="+mn-cs"/>
                      </a:endParaRPr>
                    </a:p>
                  </a:txBody>
                  <a:tcPr marL="33655" marR="33655"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33655" marR="33655" marT="34290" marB="34290"/>
                </a:tc>
                <a:extLst>
                  <a:ext uri="{0D108BD9-81ED-4DB2-BD59-A6C34878D82A}">
                    <a16:rowId xmlns:a16="http://schemas.microsoft.com/office/drawing/2014/main" val="2226878927"/>
                  </a:ext>
                </a:extLst>
              </a:tr>
              <a:tr h="3886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zh-HK" sz="1800" b="0" i="0" kern="1200" dirty="0">
                          <a:latin typeface="Yuanti SC" panose="02010600040101010101" pitchFamily="2" charset="-122"/>
                          <a:ea typeface="Yuanti SC" panose="02010600040101010101" pitchFamily="2" charset="-122"/>
                        </a:rPr>
                        <a:t>環境</a:t>
                      </a:r>
                      <a:endParaRPr kumimoji="0" lang="zh-TW" altLang="en-US" sz="1800" b="0" i="0" kern="1200" dirty="0">
                        <a:solidFill>
                          <a:schemeClr val="dk1"/>
                        </a:solidFill>
                        <a:latin typeface="Yuanti SC" panose="02010600040101010101" pitchFamily="2" charset="-122"/>
                        <a:ea typeface="Yuanti SC" panose="02010600040101010101" pitchFamily="2" charset="-122"/>
                        <a:cs typeface="+mn-cs"/>
                      </a:endParaRPr>
                    </a:p>
                  </a:txBody>
                  <a:tcPr marL="33655" marR="33655"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33655" marR="33655" marT="34290" marB="34290"/>
                </a:tc>
                <a:extLst>
                  <a:ext uri="{0D108BD9-81ED-4DB2-BD59-A6C34878D82A}">
                    <a16:rowId xmlns:a16="http://schemas.microsoft.com/office/drawing/2014/main" val="147817670"/>
                  </a:ext>
                </a:extLst>
              </a:tr>
            </a:tbl>
          </a:graphicData>
        </a:graphic>
      </p:graphicFrame>
      <p:sp>
        <p:nvSpPr>
          <p:cNvPr id="3" name="內容版面配置區 2">
            <a:extLst>
              <a:ext uri="{FF2B5EF4-FFF2-40B4-BE49-F238E27FC236}">
                <a16:creationId xmlns:a16="http://schemas.microsoft.com/office/drawing/2014/main" id="{0C3E49FE-4D37-184F-96D7-5003AA0A4FA1}"/>
              </a:ext>
            </a:extLst>
          </p:cNvPr>
          <p:cNvSpPr>
            <a:spLocks noGrp="1"/>
          </p:cNvSpPr>
          <p:nvPr>
            <p:ph sz="half" idx="2"/>
          </p:nvPr>
        </p:nvSpPr>
        <p:spPr>
          <a:xfrm>
            <a:off x="143507" y="1005648"/>
            <a:ext cx="8856984" cy="4161347"/>
          </a:xfrm>
        </p:spPr>
        <p:txBody>
          <a:bodyPr>
            <a:normAutofit fontScale="92500" lnSpcReduction="20000"/>
          </a:bodyPr>
          <a:lstStyle/>
          <a:p>
            <a:pPr>
              <a:lnSpc>
                <a:spcPct val="160000"/>
              </a:lnSpc>
            </a:pPr>
            <a:r>
              <a:rPr lang="zh-HK" altLang="en-US" sz="2400" dirty="0">
                <a:latin typeface="Yuanti SC Light" panose="02010600040101010101" pitchFamily="2" charset="-122"/>
                <a:ea typeface="Yuanti SC Light" panose="02010600040101010101" pitchFamily="2" charset="-122"/>
              </a:rPr>
              <a:t>流行病學三角幫助專家瞭解如何防止及控制傳染病爆發。透過中斷環境、宿主和病原體之間任何一方的聯繫，有助阻止疾病蔓延。
試在以下網站搜尋關於</a:t>
            </a:r>
            <a:r>
              <a:rPr lang="en-US" altLang="zh-HK" sz="2400" dirty="0">
                <a:latin typeface="Yuanti SC Light" panose="02010600040101010101" pitchFamily="2" charset="-122"/>
                <a:ea typeface="Yuanti SC Light" panose="02010600040101010101" pitchFamily="2" charset="-122"/>
              </a:rPr>
              <a:t>2019</a:t>
            </a:r>
            <a:r>
              <a:rPr lang="zh-HK" altLang="en-US" sz="2400" dirty="0">
                <a:latin typeface="Yuanti SC Light" panose="02010600040101010101" pitchFamily="2" charset="-122"/>
                <a:ea typeface="Yuanti SC Light" panose="02010600040101010101" pitchFamily="2" charset="-122"/>
              </a:rPr>
              <a:t>冠狀病毒病的資料，並以流行病學三角的框架組織資料。　</a:t>
            </a:r>
          </a:p>
          <a:p>
            <a:pPr marL="0" indent="0">
              <a:lnSpc>
                <a:spcPct val="160000"/>
              </a:lnSpc>
              <a:buNone/>
            </a:pPr>
            <a:r>
              <a:rPr lang="zh-HK" altLang="en-US" sz="1800" dirty="0">
                <a:latin typeface="Yuanti SC Light" panose="02010600040101010101" pitchFamily="2" charset="-122"/>
                <a:ea typeface="Yuanti SC Light" panose="02010600040101010101" pitchFamily="2" charset="-122"/>
              </a:rPr>
              <a:t>衞生署衞生防護中心 </a:t>
            </a:r>
            <a:r>
              <a:rPr lang="en-US" altLang="zh-HK" sz="1800" dirty="0">
                <a:latin typeface="Yuanti SC Light" panose="02010600040101010101" pitchFamily="2" charset="-122"/>
                <a:ea typeface="Yuanti SC Light" panose="02010600040101010101" pitchFamily="2" charset="-122"/>
              </a:rPr>
              <a:t>-</a:t>
            </a:r>
            <a:r>
              <a:rPr lang="zh-HK" altLang="en-US" sz="1800" dirty="0">
                <a:latin typeface="Yuanti SC Light" panose="02010600040101010101" pitchFamily="2" charset="-122"/>
                <a:ea typeface="Yuanti SC Light" panose="02010600040101010101" pitchFamily="2" charset="-122"/>
              </a:rPr>
              <a:t> </a:t>
            </a:r>
            <a:r>
              <a:rPr lang="en-US" altLang="zh-HK" sz="1800" dirty="0">
                <a:latin typeface="Yuanti SC Light" panose="02010600040101010101" pitchFamily="2" charset="-122"/>
                <a:ea typeface="Yuanti SC Light" panose="02010600040101010101" pitchFamily="2" charset="-122"/>
              </a:rPr>
              <a:t>2019</a:t>
            </a:r>
            <a:r>
              <a:rPr lang="zh-HK" altLang="en-US" sz="1800" dirty="0">
                <a:latin typeface="Yuanti SC Light" panose="02010600040101010101" pitchFamily="2" charset="-122"/>
                <a:ea typeface="Yuanti SC Light" panose="02010600040101010101" pitchFamily="2" charset="-122"/>
              </a:rPr>
              <a:t>冠狀病毒病專題網站</a:t>
            </a:r>
            <a:r>
              <a:rPr lang="en-US" altLang="zh-HK" sz="1800" dirty="0">
                <a:latin typeface="Yuanti SC Light" panose="02010600040101010101" pitchFamily="2" charset="-122"/>
                <a:ea typeface="Yuanti SC Light" panose="02010600040101010101" pitchFamily="2" charset="-122"/>
                <a:hlinkClick r:id="rId3"/>
              </a:rPr>
              <a:t>https://www.coronavirus.gov.hk/chi/index.html</a:t>
            </a:r>
            <a:endParaRPr lang="en-US" altLang="zh-HK" sz="1800" dirty="0">
              <a:latin typeface="Yuanti SC Light" panose="02010600040101010101" pitchFamily="2" charset="-122"/>
              <a:ea typeface="Yuanti SC Light" panose="02010600040101010101" pitchFamily="2" charset="-122"/>
            </a:endParaRPr>
          </a:p>
          <a:p>
            <a:pPr marL="0" indent="0">
              <a:lnSpc>
                <a:spcPct val="160000"/>
              </a:lnSpc>
              <a:buNone/>
            </a:pPr>
            <a:r>
              <a:rPr lang="zh-HK" altLang="en-US" sz="1800" dirty="0">
                <a:latin typeface="Yuanti SC Light" panose="02010600040101010101" pitchFamily="2" charset="-122"/>
                <a:ea typeface="Yuanti SC Light" panose="02010600040101010101" pitchFamily="2" charset="-122"/>
              </a:rPr>
              <a:t>世界衛生組織 </a:t>
            </a:r>
            <a:r>
              <a:rPr lang="en-US" altLang="zh-HK" sz="1800" dirty="0">
                <a:latin typeface="Yuanti SC Light" panose="02010600040101010101" pitchFamily="2" charset="-122"/>
                <a:ea typeface="Yuanti SC Light" panose="02010600040101010101" pitchFamily="2" charset="-122"/>
              </a:rPr>
              <a:t>-</a:t>
            </a:r>
            <a:r>
              <a:rPr lang="zh-HK" altLang="en-US" sz="1800" dirty="0">
                <a:latin typeface="Yuanti SC Light" panose="02010600040101010101" pitchFamily="2" charset="-122"/>
                <a:ea typeface="Yuanti SC Light" panose="02010600040101010101" pitchFamily="2" charset="-122"/>
              </a:rPr>
              <a:t> </a:t>
            </a:r>
            <a:r>
              <a:rPr lang="en-US" altLang="zh-HK" sz="1800" dirty="0">
                <a:latin typeface="Yuanti SC Light" panose="02010600040101010101" pitchFamily="2" charset="-122"/>
                <a:ea typeface="Yuanti SC Light" panose="02010600040101010101" pitchFamily="2" charset="-122"/>
              </a:rPr>
              <a:t>2019</a:t>
            </a:r>
            <a:r>
              <a:rPr lang="zh-HK" altLang="en-US" sz="1800" dirty="0">
                <a:latin typeface="Yuanti SC Light" panose="02010600040101010101" pitchFamily="2" charset="-122"/>
                <a:ea typeface="Yuanti SC Light" panose="02010600040101010101" pitchFamily="2" charset="-122"/>
              </a:rPr>
              <a:t>冠狀病毒病（英文縮寫</a:t>
            </a:r>
            <a:r>
              <a:rPr lang="en-US" altLang="zh-HK" sz="1800" dirty="0">
                <a:latin typeface="Yuanti SC Light" panose="02010600040101010101" pitchFamily="2" charset="-122"/>
                <a:ea typeface="Yuanti SC Light" panose="02010600040101010101" pitchFamily="2" charset="-122"/>
              </a:rPr>
              <a:t>COVID-19</a:t>
            </a:r>
            <a:r>
              <a:rPr lang="zh-HK" altLang="en-US" sz="1800" dirty="0">
                <a:latin typeface="Yuanti SC Light" panose="02010600040101010101" pitchFamily="2" charset="-122"/>
                <a:ea typeface="Yuanti SC Light" panose="02010600040101010101" pitchFamily="2" charset="-122"/>
              </a:rPr>
              <a:t>）</a:t>
            </a:r>
            <a:endParaRPr lang="en-US" altLang="zh-HK" sz="1800" dirty="0">
              <a:latin typeface="Yuanti SC Light" panose="02010600040101010101" pitchFamily="2" charset="-122"/>
              <a:ea typeface="Yuanti SC Light" panose="02010600040101010101" pitchFamily="2" charset="-122"/>
            </a:endParaRPr>
          </a:p>
          <a:p>
            <a:pPr marL="0" indent="0">
              <a:lnSpc>
                <a:spcPct val="160000"/>
              </a:lnSpc>
              <a:buNone/>
            </a:pPr>
            <a:r>
              <a:rPr lang="en-US" altLang="zh-HK" sz="1800" dirty="0">
                <a:latin typeface="Yuanti SC Light" panose="02010600040101010101" pitchFamily="2" charset="-122"/>
                <a:ea typeface="Yuanti SC Light" panose="02010600040101010101" pitchFamily="2" charset="-122"/>
                <a:hlinkClick r:id="rId4"/>
              </a:rPr>
              <a:t>https://www.who.int/zh/emergencies/diseases/novel-coronavirus-2019</a:t>
            </a:r>
            <a:endParaRPr lang="en-US" altLang="zh-HK" sz="1800" dirty="0">
              <a:latin typeface="Yuanti SC Light" panose="02010600040101010101" pitchFamily="2" charset="-122"/>
              <a:ea typeface="Yuanti SC Light" panose="02010600040101010101" pitchFamily="2" charset="-122"/>
            </a:endParaRPr>
          </a:p>
        </p:txBody>
      </p:sp>
      <p:sp>
        <p:nvSpPr>
          <p:cNvPr id="4" name="投影片編號版面配置區 3">
            <a:extLst>
              <a:ext uri="{FF2B5EF4-FFF2-40B4-BE49-F238E27FC236}">
                <a16:creationId xmlns:a16="http://schemas.microsoft.com/office/drawing/2014/main" id="{FF101DFE-13F3-0C4A-8AB7-653A6419E184}"/>
              </a:ext>
            </a:extLst>
          </p:cNvPr>
          <p:cNvSpPr>
            <a:spLocks noGrp="1"/>
          </p:cNvSpPr>
          <p:nvPr>
            <p:ph type="sldNum" sz="quarter" idx="12"/>
          </p:nvPr>
        </p:nvSpPr>
        <p:spPr/>
        <p:txBody>
          <a:bodyPr/>
          <a:lstStyle/>
          <a:p>
            <a:pPr>
              <a:defRPr/>
            </a:pPr>
            <a:fld id="{0A8FAAD0-EA07-C54C-B1A4-378C301147C8}" type="slidenum">
              <a:rPr lang="zh-TW" altLang="en-US" smtClean="0"/>
              <a:pPr>
                <a:defRPr/>
              </a:pPr>
              <a:t>10</a:t>
            </a:fld>
            <a:endParaRPr lang="en-US" altLang="zh-TW"/>
          </a:p>
        </p:txBody>
      </p:sp>
      <p:pic>
        <p:nvPicPr>
          <p:cNvPr id="9" name="圖片 8" descr="一張含有 黑色, 時鐘 的圖片&#10;&#10;自動產生的描述">
            <a:extLst>
              <a:ext uri="{FF2B5EF4-FFF2-40B4-BE49-F238E27FC236}">
                <a16:creationId xmlns:a16="http://schemas.microsoft.com/office/drawing/2014/main" id="{EC3D8088-4D19-864E-B683-7663B7373D1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08304" y="4098609"/>
            <a:ext cx="1034627" cy="1034627"/>
          </a:xfrm>
          <a:prstGeom prst="rect">
            <a:avLst/>
          </a:prstGeom>
        </p:spPr>
      </p:pic>
      <p:pic>
        <p:nvPicPr>
          <p:cNvPr id="8" name="圖片 7" descr="一張含有 黑色, 畫畫 的圖片&#10;&#10;自動產生的描述">
            <a:extLst>
              <a:ext uri="{FF2B5EF4-FFF2-40B4-BE49-F238E27FC236}">
                <a16:creationId xmlns:a16="http://schemas.microsoft.com/office/drawing/2014/main" id="{FEB37851-58BA-B747-8339-8D80DD56E84D}"/>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5076056" y="3156301"/>
            <a:ext cx="936104" cy="936104"/>
          </a:xfrm>
          <a:prstGeom prst="rect">
            <a:avLst/>
          </a:prstGeom>
        </p:spPr>
      </p:pic>
    </p:spTree>
    <p:extLst>
      <p:ext uri="{BB962C8B-B14F-4D97-AF65-F5344CB8AC3E}">
        <p14:creationId xmlns:p14="http://schemas.microsoft.com/office/powerpoint/2010/main" val="2522676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3B854194-185D-494D-905C-7C7CB2E30F6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561583"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4F5FA0D-0104-4987-8241-EFF7C85B88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2897127E-6CEF-446C-BE87-93B7C46E49D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標題 1">
            <a:extLst>
              <a:ext uri="{FF2B5EF4-FFF2-40B4-BE49-F238E27FC236}">
                <a16:creationId xmlns:a16="http://schemas.microsoft.com/office/drawing/2014/main" id="{F452BFED-EA73-DA4B-BDE5-F47AFB6A7883}"/>
              </a:ext>
            </a:extLst>
          </p:cNvPr>
          <p:cNvSpPr>
            <a:spLocks noGrp="1"/>
          </p:cNvSpPr>
          <p:nvPr>
            <p:ph type="title"/>
          </p:nvPr>
        </p:nvSpPr>
        <p:spPr>
          <a:xfrm>
            <a:off x="480059" y="2053641"/>
            <a:ext cx="2219733" cy="2760098"/>
          </a:xfrm>
        </p:spPr>
        <p:txBody>
          <a:bodyPr>
            <a:normAutofit/>
          </a:bodyPr>
          <a:lstStyle/>
          <a:p>
            <a:r>
              <a:rPr lang="zh-HK" altLang="en-US" b="1" dirty="0">
                <a:solidFill>
                  <a:srgbClr val="FFFFFF"/>
                </a:solidFill>
                <a:latin typeface="Yuanti SC" panose="02010600040101010101" pitchFamily="2" charset="-122"/>
                <a:ea typeface="Yuanti SC" panose="02010600040101010101" pitchFamily="2" charset="-122"/>
              </a:rPr>
              <a:t>解釋傳染過程：傳染鏈</a:t>
            </a:r>
            <a:endParaRPr kumimoji="1" lang="zh-HK" altLang="en-US" dirty="0">
              <a:solidFill>
                <a:srgbClr val="FFFFFF"/>
              </a:solidFill>
            </a:endParaRPr>
          </a:p>
        </p:txBody>
      </p:sp>
      <p:sp>
        <p:nvSpPr>
          <p:cNvPr id="3" name="內容版面配置區 2">
            <a:extLst>
              <a:ext uri="{FF2B5EF4-FFF2-40B4-BE49-F238E27FC236}">
                <a16:creationId xmlns:a16="http://schemas.microsoft.com/office/drawing/2014/main" id="{5D1DB1F5-4F60-8242-AD25-ED231CB979FE}"/>
              </a:ext>
            </a:extLst>
          </p:cNvPr>
          <p:cNvSpPr>
            <a:spLocks noGrp="1"/>
          </p:cNvSpPr>
          <p:nvPr>
            <p:ph idx="1"/>
          </p:nvPr>
        </p:nvSpPr>
        <p:spPr>
          <a:xfrm>
            <a:off x="4355976" y="813683"/>
            <a:ext cx="4561582" cy="5230634"/>
          </a:xfrm>
        </p:spPr>
        <p:txBody>
          <a:bodyPr anchor="ctr">
            <a:normAutofit/>
          </a:bodyPr>
          <a:lstStyle/>
          <a:p>
            <a:pPr marL="0" indent="0">
              <a:buNone/>
            </a:pPr>
            <a:r>
              <a:rPr lang="zh-HK" altLang="en-US" sz="3600" dirty="0">
                <a:solidFill>
                  <a:srgbClr val="000000"/>
                </a:solidFill>
                <a:latin typeface="Yuanti SC" panose="02010600040101010101" pitchFamily="2" charset="-122"/>
                <a:ea typeface="Yuanti SC" panose="02010600040101010101" pitchFamily="2" charset="-122"/>
              </a:rPr>
              <a:t>傳染病的出現是以下各項互動的結果：</a:t>
            </a:r>
            <a:endParaRPr lang="en-US" altLang="zh-HK" sz="3600" dirty="0">
              <a:solidFill>
                <a:srgbClr val="000000"/>
              </a:solidFill>
              <a:latin typeface="Yuanti SC" panose="02010600040101010101" pitchFamily="2" charset="-122"/>
              <a:ea typeface="Yuanti SC" panose="02010600040101010101" pitchFamily="2" charset="-122"/>
            </a:endParaRPr>
          </a:p>
          <a:p>
            <a:r>
              <a:rPr lang="zh-HK" altLang="en-US" sz="3600" dirty="0">
                <a:solidFill>
                  <a:srgbClr val="000000"/>
                </a:solidFill>
                <a:latin typeface="Yuanti SC Light" panose="02010600040101010101" pitchFamily="2" charset="-122"/>
                <a:ea typeface="Yuanti SC Light" panose="02010600040101010101" pitchFamily="2" charset="-122"/>
              </a:rPr>
              <a:t>病原體
</a:t>
            </a:r>
            <a:r>
              <a:rPr lang="zh-HK" altLang="en-US" sz="3600" b="1" dirty="0">
                <a:solidFill>
                  <a:srgbClr val="7030A0"/>
                </a:solidFill>
                <a:latin typeface="Yuanti SC" panose="02010600040101010101" pitchFamily="2" charset="-122"/>
                <a:ea typeface="Yuanti SC" panose="02010600040101010101" pitchFamily="2" charset="-122"/>
              </a:rPr>
              <a:t>傳播途徑 </a:t>
            </a:r>
            <a:r>
              <a:rPr lang="zh-HK" altLang="en-US" sz="3600" dirty="0">
                <a:solidFill>
                  <a:srgbClr val="000000"/>
                </a:solidFill>
                <a:latin typeface="Yuanti SC Light" panose="02010600040101010101" pitchFamily="2" charset="-122"/>
                <a:ea typeface="Yuanti SC Light" panose="02010600040101010101" pitchFamily="2" charset="-122"/>
              </a:rPr>
              <a:t>
宿主
環境</a:t>
            </a:r>
            <a:endParaRPr kumimoji="1" lang="zh-HK" altLang="en-US" sz="3600" dirty="0">
              <a:solidFill>
                <a:srgbClr val="000000"/>
              </a:solidFill>
              <a:latin typeface="Yuanti SC Light" panose="02010600040101010101" pitchFamily="2" charset="-122"/>
              <a:ea typeface="Yuanti SC Light" panose="02010600040101010101" pitchFamily="2" charset="-122"/>
            </a:endParaRPr>
          </a:p>
        </p:txBody>
      </p:sp>
      <p:sp>
        <p:nvSpPr>
          <p:cNvPr id="5" name="投影片編號版面配置區 4">
            <a:extLst>
              <a:ext uri="{FF2B5EF4-FFF2-40B4-BE49-F238E27FC236}">
                <a16:creationId xmlns:a16="http://schemas.microsoft.com/office/drawing/2014/main" id="{A436FE18-80A1-2F4D-9465-35E8CDCFB6F8}"/>
              </a:ext>
            </a:extLst>
          </p:cNvPr>
          <p:cNvSpPr>
            <a:spLocks noGrp="1"/>
          </p:cNvSpPr>
          <p:nvPr>
            <p:ph type="sldNum" sz="quarter" idx="12"/>
          </p:nvPr>
        </p:nvSpPr>
        <p:spPr>
          <a:xfrm>
            <a:off x="8119447" y="6223702"/>
            <a:ext cx="428046" cy="314067"/>
          </a:xfrm>
        </p:spPr>
        <p:txBody>
          <a:bodyPr>
            <a:normAutofit/>
          </a:bodyPr>
          <a:lstStyle/>
          <a:p>
            <a:pPr>
              <a:spcAft>
                <a:spcPts val="450"/>
              </a:spcAft>
              <a:defRPr/>
            </a:pPr>
            <a:fld id="{7E17CA3B-54FD-D849-8832-CF49096EA13B}" type="slidenum">
              <a:rPr lang="zh-TW" altLang="en-US" sz="900">
                <a:solidFill>
                  <a:srgbClr val="898989"/>
                </a:solidFill>
              </a:rPr>
              <a:pPr>
                <a:spcAft>
                  <a:spcPts val="450"/>
                </a:spcAft>
                <a:defRPr/>
              </a:pPr>
              <a:t>11</a:t>
            </a:fld>
            <a:endParaRPr lang="en-US" altLang="zh-TW" sz="900">
              <a:solidFill>
                <a:srgbClr val="898989"/>
              </a:solidFill>
            </a:endParaRPr>
          </a:p>
        </p:txBody>
      </p:sp>
    </p:spTree>
    <p:extLst>
      <p:ext uri="{BB962C8B-B14F-4D97-AF65-F5344CB8AC3E}">
        <p14:creationId xmlns:p14="http://schemas.microsoft.com/office/powerpoint/2010/main" val="7077725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5F60213-F1D6-274C-B708-86F44F1A46C5}"/>
              </a:ext>
            </a:extLst>
          </p:cNvPr>
          <p:cNvSpPr>
            <a:spLocks noGrp="1"/>
          </p:cNvSpPr>
          <p:nvPr>
            <p:ph type="title"/>
          </p:nvPr>
        </p:nvSpPr>
        <p:spPr>
          <a:xfrm>
            <a:off x="1323882" y="464107"/>
            <a:ext cx="4274232" cy="691586"/>
          </a:xfrm>
        </p:spPr>
        <p:txBody>
          <a:bodyPr>
            <a:normAutofit fontScale="90000"/>
          </a:bodyPr>
          <a:lstStyle/>
          <a:p>
            <a:r>
              <a:rPr lang="zh-HK" altLang="en-US" b="1" dirty="0">
                <a:solidFill>
                  <a:srgbClr val="70AD47">
                    <a:lumMod val="50000"/>
                  </a:srgbClr>
                </a:solidFill>
                <a:latin typeface="Yuanti SC" panose="02010600040101010101" pitchFamily="2" charset="-122"/>
                <a:ea typeface="Yuanti SC" panose="02010600040101010101" pitchFamily="2" charset="-122"/>
              </a:rPr>
              <a:t>傳染鏈</a:t>
            </a:r>
            <a:endParaRPr kumimoji="1" lang="zh-HK" altLang="en-US" dirty="0"/>
          </a:p>
        </p:txBody>
      </p:sp>
      <p:graphicFrame>
        <p:nvGraphicFramePr>
          <p:cNvPr id="8" name="內容版面配置區 7">
            <a:extLst>
              <a:ext uri="{FF2B5EF4-FFF2-40B4-BE49-F238E27FC236}">
                <a16:creationId xmlns:a16="http://schemas.microsoft.com/office/drawing/2014/main" id="{F56DD561-D1B6-CA42-97AE-1050EB574222}"/>
              </a:ext>
            </a:extLst>
          </p:cNvPr>
          <p:cNvGraphicFramePr>
            <a:graphicFrameLocks noGrp="1"/>
          </p:cNvGraphicFramePr>
          <p:nvPr>
            <p:ph sz="half" idx="1"/>
            <p:extLst>
              <p:ext uri="{D42A27DB-BD31-4B8C-83A1-F6EECF244321}">
                <p14:modId xmlns:p14="http://schemas.microsoft.com/office/powerpoint/2010/main" val="993848180"/>
              </p:ext>
            </p:extLst>
          </p:nvPr>
        </p:nvGraphicFramePr>
        <p:xfrm>
          <a:off x="2681790" y="1970839"/>
          <a:ext cx="3240360" cy="392751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5" name="內容版面配置區 14">
            <a:extLst>
              <a:ext uri="{FF2B5EF4-FFF2-40B4-BE49-F238E27FC236}">
                <a16:creationId xmlns:a16="http://schemas.microsoft.com/office/drawing/2014/main" id="{F6574698-B518-5944-AAD7-B80C825B06D7}"/>
              </a:ext>
            </a:extLst>
          </p:cNvPr>
          <p:cNvSpPr>
            <a:spLocks noGrp="1"/>
          </p:cNvSpPr>
          <p:nvPr>
            <p:ph sz="half" idx="2"/>
          </p:nvPr>
        </p:nvSpPr>
        <p:spPr>
          <a:xfrm>
            <a:off x="177333" y="1155693"/>
            <a:ext cx="2430270" cy="4742664"/>
          </a:xfrm>
        </p:spPr>
        <p:txBody>
          <a:bodyPr>
            <a:normAutofit lnSpcReduction="10000"/>
          </a:bodyPr>
          <a:lstStyle/>
          <a:p>
            <a:pPr>
              <a:lnSpc>
                <a:spcPct val="150000"/>
              </a:lnSpc>
            </a:pPr>
            <a:r>
              <a:rPr lang="zh-HK" altLang="en-US" sz="1800" dirty="0">
                <a:latin typeface="Yuanti SC" panose="02010600040101010101" pitchFamily="2" charset="-122"/>
                <a:ea typeface="Yuanti SC" panose="02010600040101010101" pitchFamily="2" charset="-122"/>
              </a:rPr>
              <a:t>病原體</a:t>
            </a:r>
            <a:r>
              <a:rPr lang="zh-HK" altLang="en-US" sz="1800" dirty="0">
                <a:solidFill>
                  <a:srgbClr val="C00000"/>
                </a:solidFill>
                <a:latin typeface="Yuanti SC" panose="02010600040101010101" pitchFamily="2" charset="-122"/>
                <a:ea typeface="Yuanti SC" panose="02010600040101010101" pitchFamily="2" charset="-122"/>
              </a:rPr>
              <a:t>離開</a:t>
            </a:r>
            <a:r>
              <a:rPr lang="zh-HK" altLang="en-US" sz="1800" dirty="0">
                <a:solidFill>
                  <a:srgbClr val="0070C0"/>
                </a:solidFill>
                <a:latin typeface="Yuanti SC" panose="02010600040101010101" pitchFamily="2" charset="-122"/>
                <a:ea typeface="Yuanti SC" panose="02010600040101010101" pitchFamily="2" charset="-122"/>
              </a:rPr>
              <a:t>宿主</a:t>
            </a:r>
            <a:r>
              <a:rPr lang="zh-HK" altLang="en-US" sz="1800" dirty="0">
                <a:latin typeface="Yuanti SC" panose="02010600040101010101" pitchFamily="2" charset="-122"/>
                <a:ea typeface="Yuanti SC" panose="02010600040101010101" pitchFamily="2" charset="-122"/>
              </a:rPr>
              <a:t>：</a:t>
            </a:r>
            <a:r>
              <a:rPr lang="zh-HK" altLang="en-US" sz="1800" dirty="0">
                <a:latin typeface="Yuanti SC Light" panose="02010600040101010101" pitchFamily="2" charset="-122"/>
                <a:ea typeface="Yuanti SC Light" panose="02010600040101010101" pitchFamily="2" charset="-122"/>
              </a:rPr>
              <a:t>通常對應病原體的所在地。例如：</a:t>
            </a:r>
            <a:endParaRPr lang="en-US" altLang="zh-HK" sz="18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流感病毒和結核病的細菌由呼吸道排出</a:t>
            </a:r>
            <a:endParaRPr lang="en-US" altLang="zh-HK" sz="16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血吸蟲通過尿液</a:t>
            </a:r>
            <a:endParaRPr lang="en-US" altLang="zh-HK" sz="16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霍亂病毒通過糞便</a:t>
            </a:r>
            <a:endParaRPr lang="en-US" altLang="zh-HK" sz="16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造成結膜炎的細菌或病毒通過結膜分泌物</a:t>
            </a:r>
          </a:p>
        </p:txBody>
      </p:sp>
      <p:sp>
        <p:nvSpPr>
          <p:cNvPr id="4" name="投影片編號版面配置區 3">
            <a:extLst>
              <a:ext uri="{FF2B5EF4-FFF2-40B4-BE49-F238E27FC236}">
                <a16:creationId xmlns:a16="http://schemas.microsoft.com/office/drawing/2014/main" id="{6DFE2AB9-6ACE-204E-BFCF-612507D666E9}"/>
              </a:ext>
            </a:extLst>
          </p:cNvPr>
          <p:cNvSpPr>
            <a:spLocks noGrp="1"/>
          </p:cNvSpPr>
          <p:nvPr>
            <p:ph type="sldNum" sz="quarter" idx="12"/>
          </p:nvPr>
        </p:nvSpPr>
        <p:spPr/>
        <p:txBody>
          <a:bodyPr/>
          <a:lstStyle/>
          <a:p>
            <a:pPr>
              <a:defRPr/>
            </a:pPr>
            <a:fld id="{0A8FAAD0-EA07-C54C-B1A4-378C301147C8}" type="slidenum">
              <a:rPr lang="zh-TW" altLang="en-US" smtClean="0"/>
              <a:pPr>
                <a:defRPr/>
              </a:pPr>
              <a:t>12</a:t>
            </a:fld>
            <a:endParaRPr lang="en-US" altLang="zh-TW" dirty="0"/>
          </a:p>
        </p:txBody>
      </p:sp>
      <p:sp>
        <p:nvSpPr>
          <p:cNvPr id="16" name="內容版面配置區 14">
            <a:extLst>
              <a:ext uri="{FF2B5EF4-FFF2-40B4-BE49-F238E27FC236}">
                <a16:creationId xmlns:a16="http://schemas.microsoft.com/office/drawing/2014/main" id="{AE0C2E40-49EB-7643-A243-5E58595463F4}"/>
              </a:ext>
            </a:extLst>
          </p:cNvPr>
          <p:cNvSpPr txBox="1">
            <a:spLocks/>
          </p:cNvSpPr>
          <p:nvPr/>
        </p:nvSpPr>
        <p:spPr bwMode="auto">
          <a:xfrm>
            <a:off x="5531495" y="156589"/>
            <a:ext cx="3431363" cy="5764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68580" tIns="34290" rIns="68580" bIns="34290" numCol="1" anchor="t" anchorCtr="0" compatLnSpc="1">
            <a:prstTxWarp prst="textNoShape">
              <a:avLst/>
            </a:prstTxWarp>
          </a:bodyPr>
          <a:lstStyle>
            <a:lvl1pPr marL="342900" indent="-342900" algn="l" rtl="0" eaLnBrk="0" fontAlgn="base" hangingPunct="0">
              <a:spcBef>
                <a:spcPct val="20000"/>
              </a:spcBef>
              <a:spcAft>
                <a:spcPct val="0"/>
              </a:spcAft>
              <a:buClr>
                <a:schemeClr val="accent1"/>
              </a:buClr>
              <a:buSzPct val="50000"/>
              <a:buFont typeface="Wingdings 2" pitchFamily="2" charset="2"/>
              <a:buChar char=""/>
              <a:defRPr sz="28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50000"/>
              <a:buFont typeface="Wingdings 2" pitchFamily="2" charset="2"/>
              <a:buChar char="³"/>
              <a:defRPr sz="2400" kern="1200">
                <a:solidFill>
                  <a:schemeClr val="tx1"/>
                </a:solidFill>
                <a:latin typeface="+mn-lt"/>
                <a:ea typeface="+mn-ea"/>
                <a:cs typeface="+mn-cs"/>
              </a:defRPr>
            </a:lvl2pPr>
            <a:lvl3pPr marL="1143000" indent="-228600" algn="l" rtl="0" eaLnBrk="0" fontAlgn="base" hangingPunct="0">
              <a:spcBef>
                <a:spcPct val="20000"/>
              </a:spcBef>
              <a:spcAft>
                <a:spcPct val="0"/>
              </a:spcAft>
              <a:buClr>
                <a:srgbClr val="FF6700"/>
              </a:buClr>
              <a:buSzPct val="60000"/>
              <a:buFont typeface="Wingdings 2" pitchFamily="2" charset="2"/>
              <a:buChar char="®"/>
              <a:defRPr sz="2000" kern="1200">
                <a:solidFill>
                  <a:schemeClr val="tx1"/>
                </a:solidFill>
                <a:latin typeface="+mn-lt"/>
                <a:ea typeface="+mn-ea"/>
                <a:cs typeface="+mn-cs"/>
              </a:defRPr>
            </a:lvl3pPr>
            <a:lvl4pPr marL="1600200" indent="-228600" algn="l" rtl="0" eaLnBrk="0" fontAlgn="base" hangingPunct="0">
              <a:spcBef>
                <a:spcPct val="20000"/>
              </a:spcBef>
              <a:spcAft>
                <a:spcPct val="0"/>
              </a:spcAft>
              <a:buClr>
                <a:srgbClr val="956B43"/>
              </a:buClr>
              <a:buSzPct val="45000"/>
              <a:buFont typeface="Wingdings 2" pitchFamily="2" charset="2"/>
              <a:buChar char="¯"/>
              <a:defRPr sz="1800" kern="1200">
                <a:solidFill>
                  <a:schemeClr val="tx1"/>
                </a:solidFill>
                <a:latin typeface="+mn-lt"/>
                <a:ea typeface="+mn-ea"/>
                <a:cs typeface="+mn-cs"/>
              </a:defRPr>
            </a:lvl4pPr>
            <a:lvl5pPr marL="2057400" indent="-228600" algn="l" rtl="0" eaLnBrk="0" fontAlgn="base" hangingPunct="0">
              <a:spcBef>
                <a:spcPct val="20000"/>
              </a:spcBef>
              <a:spcAft>
                <a:spcPct val="0"/>
              </a:spcAft>
              <a:buClr>
                <a:srgbClr val="FEA022"/>
              </a:buClr>
              <a:buFont typeface="Wingdings 2" pitchFamily="2" charset="2"/>
              <a:buChar char=""/>
              <a:defRPr sz="1800" kern="1200">
                <a:solidFill>
                  <a:schemeClr val="tx1"/>
                </a:solidFill>
                <a:latin typeface="+mn-lt"/>
                <a:ea typeface="+mn-ea"/>
                <a:cs typeface="+mn-cs"/>
              </a:defRPr>
            </a:lvl5pPr>
            <a:lvl6pPr marL="2514600" indent="-228600" algn="l" rtl="0" eaLnBrk="1" latinLnBrk="0" hangingPunct="1">
              <a:spcBef>
                <a:spcPct val="20000"/>
              </a:spcBef>
              <a:buFont typeface="Arial"/>
              <a:buChar char="•"/>
              <a:defRPr kumimoji="0" sz="1800" kern="1200">
                <a:solidFill>
                  <a:schemeClr val="tx1"/>
                </a:solidFill>
                <a:latin typeface="+mn-lt"/>
                <a:ea typeface="+mn-ea"/>
                <a:cs typeface="+mn-cs"/>
              </a:defRPr>
            </a:lvl6pPr>
            <a:lvl7pPr marL="2971800" indent="-228600" algn="l" rtl="0" eaLnBrk="1" latinLnBrk="0" hangingPunct="1">
              <a:spcBef>
                <a:spcPct val="20000"/>
              </a:spcBef>
              <a:buFont typeface="Arial"/>
              <a:buChar char="•"/>
              <a:defRPr kumimoji="0" sz="1800" kern="1200">
                <a:solidFill>
                  <a:schemeClr val="tx1"/>
                </a:solidFill>
                <a:latin typeface="+mn-lt"/>
                <a:ea typeface="+mn-ea"/>
                <a:cs typeface="+mn-cs"/>
              </a:defRPr>
            </a:lvl7pPr>
            <a:lvl8pPr marL="3429000" indent="-228600" algn="l" rtl="0" eaLnBrk="1" latinLnBrk="0" hangingPunct="1">
              <a:spcBef>
                <a:spcPct val="20000"/>
              </a:spcBef>
              <a:buFont typeface="Arial"/>
              <a:buChar char="•"/>
              <a:defRPr kumimoji="0" sz="1800" kern="1200">
                <a:solidFill>
                  <a:schemeClr val="tx1"/>
                </a:solidFill>
                <a:latin typeface="+mn-lt"/>
                <a:ea typeface="+mn-ea"/>
                <a:cs typeface="+mn-cs"/>
              </a:defRPr>
            </a:lvl8pPr>
            <a:lvl9pPr marL="3886200" indent="-228600" algn="l" rtl="0" eaLnBrk="1" latinLnBrk="0" hangingPunct="1">
              <a:spcBef>
                <a:spcPct val="20000"/>
              </a:spcBef>
              <a:buFont typeface="Arial"/>
              <a:buChar char="•"/>
              <a:defRPr kumimoji="0" sz="1800" kern="1200">
                <a:solidFill>
                  <a:schemeClr val="tx1"/>
                </a:solidFill>
                <a:latin typeface="+mn-lt"/>
                <a:ea typeface="+mn-ea"/>
                <a:cs typeface="+mn-cs"/>
              </a:defRPr>
            </a:lvl9pPr>
          </a:lstStyle>
          <a:p>
            <a:pPr>
              <a:lnSpc>
                <a:spcPct val="150000"/>
              </a:lnSpc>
            </a:pPr>
            <a:r>
              <a:rPr lang="zh-HK" altLang="en-US" sz="1800" dirty="0">
                <a:latin typeface="Yuanti SC" panose="02010600040101010101" pitchFamily="2" charset="-122"/>
                <a:ea typeface="Yuanti SC" panose="02010600040101010101" pitchFamily="2" charset="-122"/>
              </a:rPr>
              <a:t>病原體</a:t>
            </a:r>
            <a:r>
              <a:rPr lang="zh-HK" altLang="en-US" sz="1800" dirty="0">
                <a:solidFill>
                  <a:srgbClr val="C00000"/>
                </a:solidFill>
                <a:latin typeface="Yuanti SC" panose="02010600040101010101" pitchFamily="2" charset="-122"/>
                <a:ea typeface="Yuanti SC" panose="02010600040101010101" pitchFamily="2" charset="-122"/>
              </a:rPr>
              <a:t>進入</a:t>
            </a:r>
            <a:r>
              <a:rPr lang="zh-HK" altLang="en-US" sz="1800" dirty="0">
                <a:solidFill>
                  <a:srgbClr val="0070C0"/>
                </a:solidFill>
                <a:latin typeface="Yuanti SC" panose="02010600040101010101" pitchFamily="2" charset="-122"/>
                <a:ea typeface="Yuanti SC" panose="02010600040101010101" pitchFamily="2" charset="-122"/>
              </a:rPr>
              <a:t>另一宿主</a:t>
            </a:r>
            <a:r>
              <a:rPr lang="zh-HK" altLang="en-US" sz="1800" dirty="0">
                <a:latin typeface="Yuanti SC" panose="02010600040101010101" pitchFamily="2" charset="-122"/>
                <a:ea typeface="Yuanti SC" panose="02010600040101010101" pitchFamily="2" charset="-122"/>
              </a:rPr>
              <a:t>：</a:t>
            </a:r>
            <a:r>
              <a:rPr lang="zh-HK" altLang="en-US" sz="1800" dirty="0">
                <a:latin typeface="Yuanti SC Light" panose="02010600040101010101" pitchFamily="2" charset="-122"/>
                <a:ea typeface="Yuanti SC Light" panose="02010600040101010101" pitchFamily="2" charset="-122"/>
              </a:rPr>
              <a:t>進入之處必須可供病原體繁殖或讓毒素產生作用</a:t>
            </a:r>
            <a:endParaRPr lang="en-US" altLang="zh-HK" sz="18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通常與離開原宿主的出口一樣，例如，流感病毒從原宿主的呼吸道流出，進入另一宿主的呼吸道。</a:t>
            </a:r>
            <a:endParaRPr lang="en-US" altLang="zh-HK" sz="1600" dirty="0">
              <a:latin typeface="Yuanti SC Light" panose="02010600040101010101" pitchFamily="2" charset="-122"/>
              <a:ea typeface="Yuanti SC Light" panose="02010600040101010101" pitchFamily="2" charset="-122"/>
            </a:endParaRPr>
          </a:p>
          <a:p>
            <a:pPr lvl="1">
              <a:lnSpc>
                <a:spcPct val="150000"/>
              </a:lnSpc>
            </a:pPr>
            <a:r>
              <a:rPr lang="zh-HK" altLang="en-US" sz="1600" dirty="0">
                <a:latin typeface="Yuanti SC Light" panose="02010600040101010101" pitchFamily="2" charset="-122"/>
                <a:ea typeface="Yuanti SC Light" panose="02010600040101010101" pitchFamily="2" charset="-122"/>
              </a:rPr>
              <a:t>相反，許多引起腸胃炎的病原體遵循糞口傳播，它們從糞便中排出，經過被污染的手觸踫過的食物、水或器皿，由口腔進入新的宿主。
透過皮膚表面的損傷 </a:t>
            </a:r>
            <a:r>
              <a:rPr lang="en-US" altLang="zh-HK" sz="1600" dirty="0">
                <a:latin typeface="Yuanti SC Light" panose="02010600040101010101" pitchFamily="2" charset="-122"/>
                <a:ea typeface="Yuanti SC Light" panose="02010600040101010101" pitchFamily="2" charset="-122"/>
              </a:rPr>
              <a:t>/ </a:t>
            </a:r>
            <a:r>
              <a:rPr lang="zh-HK" altLang="en-US" sz="1600" dirty="0">
                <a:latin typeface="Yuanti SC Light" panose="02010600040101010101" pitchFamily="2" charset="-122"/>
                <a:ea typeface="Yuanti SC Light" panose="02010600040101010101" pitchFamily="2" charset="-122"/>
              </a:rPr>
              <a:t>針筒注射 </a:t>
            </a:r>
            <a:r>
              <a:rPr lang="en-US" altLang="zh-HK" sz="1600" dirty="0">
                <a:latin typeface="Yuanti SC Light" panose="02010600040101010101" pitchFamily="2" charset="-122"/>
                <a:ea typeface="Yuanti SC Light" panose="02010600040101010101" pitchFamily="2" charset="-122"/>
              </a:rPr>
              <a:t>/ </a:t>
            </a:r>
            <a:r>
              <a:rPr lang="zh-HK" altLang="en-US" sz="1600" dirty="0">
                <a:latin typeface="Yuanti SC Light" panose="02010600040101010101" pitchFamily="2" charset="-122"/>
                <a:ea typeface="Yuanti SC Light" panose="02010600040101010101" pitchFamily="2" charset="-122"/>
              </a:rPr>
              <a:t>性交，使受感染者的血液</a:t>
            </a:r>
            <a:r>
              <a:rPr lang="en-US" altLang="zh-HK" sz="1600" dirty="0">
                <a:latin typeface="Yuanti SC Light" panose="02010600040101010101" pitchFamily="2" charset="-122"/>
                <a:ea typeface="Yuanti SC Light" panose="02010600040101010101" pitchFamily="2" charset="-122"/>
              </a:rPr>
              <a:t>(</a:t>
            </a:r>
            <a:r>
              <a:rPr lang="zh-HK" altLang="en-US" sz="1600" dirty="0">
                <a:latin typeface="Yuanti SC Light" panose="02010600040101010101" pitchFamily="2" charset="-122"/>
                <a:ea typeface="Yuanti SC Light" panose="02010600040101010101" pitchFamily="2" charset="-122"/>
              </a:rPr>
              <a:t>例：帶有愛滋病病毒</a:t>
            </a:r>
            <a:r>
              <a:rPr lang="en-US" altLang="zh-HK" sz="1600" dirty="0">
                <a:latin typeface="Yuanti SC Light" panose="02010600040101010101" pitchFamily="2" charset="-122"/>
                <a:ea typeface="Yuanti SC Light" panose="02010600040101010101" pitchFamily="2" charset="-122"/>
              </a:rPr>
              <a:t>) </a:t>
            </a:r>
            <a:r>
              <a:rPr lang="zh-HK" altLang="en-US" sz="1600" dirty="0">
                <a:latin typeface="Yuanti SC Light" panose="02010600040101010101" pitchFamily="2" charset="-122"/>
                <a:ea typeface="Yuanti SC Light" panose="02010600040101010101" pitchFamily="2" charset="-122"/>
              </a:rPr>
              <a:t>直接進入受害人的血液系統，因而受到感染 </a:t>
            </a:r>
          </a:p>
          <a:p>
            <a:pPr lvl="1"/>
            <a:endParaRPr lang="zh-HK" altLang="en-US" sz="1600" dirty="0">
              <a:latin typeface="Yuanti SC" panose="02010600040101010101" pitchFamily="2" charset="-122"/>
              <a:ea typeface="Yuanti SC" panose="02010600040101010101" pitchFamily="2" charset="-122"/>
            </a:endParaRPr>
          </a:p>
          <a:p>
            <a:pPr lvl="1"/>
            <a:endParaRPr lang="zh-HK" altLang="en-US" sz="1200" dirty="0">
              <a:latin typeface="Yuanti SC" panose="02010600040101010101" pitchFamily="2" charset="-122"/>
              <a:ea typeface="Yuanti SC" panose="02010600040101010101" pitchFamily="2" charset="-122"/>
            </a:endParaRPr>
          </a:p>
        </p:txBody>
      </p:sp>
      <p:sp>
        <p:nvSpPr>
          <p:cNvPr id="7" name="標題 1">
            <a:extLst>
              <a:ext uri="{FF2B5EF4-FFF2-40B4-BE49-F238E27FC236}">
                <a16:creationId xmlns:a16="http://schemas.microsoft.com/office/drawing/2014/main" id="{B1C668C0-AF1D-F645-BFD8-BDD1982B12BD}"/>
              </a:ext>
            </a:extLst>
          </p:cNvPr>
          <p:cNvSpPr txBox="1">
            <a:spLocks/>
          </p:cNvSpPr>
          <p:nvPr/>
        </p:nvSpPr>
        <p:spPr>
          <a:xfrm>
            <a:off x="3057525" y="2373232"/>
            <a:ext cx="3028950" cy="1055768"/>
          </a:xfrm>
          <a:prstGeom prst="rect">
            <a:avLst/>
          </a:prstGeom>
        </p:spPr>
        <p:txBody>
          <a:bodyPr vert="horz" lIns="68580" tIns="34290" rIns="68580" bIns="3429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zh-HK" altLang="en-US" sz="2400" b="1" dirty="0">
                <a:solidFill>
                  <a:srgbClr val="7030A0"/>
                </a:solidFill>
                <a:latin typeface="Yuanti SC" panose="02010600040101010101" pitchFamily="2" charset="-122"/>
                <a:ea typeface="Yuanti SC" panose="02010600040101010101" pitchFamily="2" charset="-122"/>
                <a:cs typeface="+mn-cs"/>
              </a:rPr>
              <a:t>傳播途徑 </a:t>
            </a:r>
          </a:p>
        </p:txBody>
      </p:sp>
    </p:spTree>
    <p:extLst>
      <p:ext uri="{BB962C8B-B14F-4D97-AF65-F5344CB8AC3E}">
        <p14:creationId xmlns:p14="http://schemas.microsoft.com/office/powerpoint/2010/main" val="39129306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11F36AF6-F077-BB45-A3AD-8B45D9266574}"/>
              </a:ext>
            </a:extLst>
          </p:cNvPr>
          <p:cNvSpPr>
            <a:spLocks noGrp="1"/>
          </p:cNvSpPr>
          <p:nvPr>
            <p:ph type="title"/>
          </p:nvPr>
        </p:nvSpPr>
        <p:spPr>
          <a:xfrm>
            <a:off x="802031" y="600335"/>
            <a:ext cx="7375161" cy="994172"/>
          </a:xfrm>
        </p:spPr>
        <p:txBody>
          <a:bodyPr>
            <a:normAutofit/>
          </a:bodyPr>
          <a:lstStyle/>
          <a:p>
            <a:pPr algn="ctr"/>
            <a:r>
              <a:rPr lang="zh-HK" altLang="en-US" sz="3000" b="1" dirty="0">
                <a:solidFill>
                  <a:srgbClr val="7030A0"/>
                </a:solidFill>
                <a:latin typeface="Yuanti SC" panose="02010600040101010101" pitchFamily="2" charset="-122"/>
                <a:ea typeface="Yuanti SC" panose="02010600040101010101" pitchFamily="2" charset="-122"/>
                <a:cs typeface="+mn-cs"/>
              </a:rPr>
              <a:t>傳播途徑</a:t>
            </a:r>
          </a:p>
        </p:txBody>
      </p:sp>
      <p:graphicFrame>
        <p:nvGraphicFramePr>
          <p:cNvPr id="8" name="內容版面配置區 7">
            <a:extLst>
              <a:ext uri="{FF2B5EF4-FFF2-40B4-BE49-F238E27FC236}">
                <a16:creationId xmlns:a16="http://schemas.microsoft.com/office/drawing/2014/main" id="{B9367AAE-B75C-D646-8BC0-9C63E835087F}"/>
              </a:ext>
            </a:extLst>
          </p:cNvPr>
          <p:cNvGraphicFramePr>
            <a:graphicFrameLocks noGrp="1"/>
          </p:cNvGraphicFramePr>
          <p:nvPr>
            <p:ph idx="1"/>
            <p:extLst>
              <p:ext uri="{D42A27DB-BD31-4B8C-83A1-F6EECF244321}">
                <p14:modId xmlns:p14="http://schemas.microsoft.com/office/powerpoint/2010/main" val="2738038842"/>
              </p:ext>
            </p:extLst>
          </p:nvPr>
        </p:nvGraphicFramePr>
        <p:xfrm>
          <a:off x="474994" y="600335"/>
          <a:ext cx="8345478" cy="606902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FAED6172-44CE-994E-B0AB-9FD3A5E706E8}"/>
              </a:ext>
            </a:extLst>
          </p:cNvPr>
          <p:cNvSpPr>
            <a:spLocks noGrp="1"/>
          </p:cNvSpPr>
          <p:nvPr>
            <p:ph type="sldNum" sz="quarter" idx="12"/>
          </p:nvPr>
        </p:nvSpPr>
        <p:spPr>
          <a:xfrm>
            <a:off x="8119448" y="5525029"/>
            <a:ext cx="428046" cy="235550"/>
          </a:xfrm>
        </p:spPr>
        <p:txBody>
          <a:bodyPr>
            <a:normAutofit/>
          </a:bodyPr>
          <a:lstStyle/>
          <a:p>
            <a:pPr>
              <a:spcAft>
                <a:spcPts val="450"/>
              </a:spcAft>
              <a:defRPr/>
            </a:pPr>
            <a:fld id="{0A8FAAD0-EA07-C54C-B1A4-378C301147C8}" type="slidenum">
              <a:rPr lang="zh-TW" altLang="en-US" sz="750">
                <a:solidFill>
                  <a:srgbClr val="898989"/>
                </a:solidFill>
              </a:rPr>
              <a:pPr>
                <a:spcAft>
                  <a:spcPts val="450"/>
                </a:spcAft>
                <a:defRPr/>
              </a:pPr>
              <a:t>13</a:t>
            </a:fld>
            <a:endParaRPr lang="en-US" altLang="zh-TW" sz="750">
              <a:solidFill>
                <a:srgbClr val="898989"/>
              </a:solidFill>
            </a:endParaRPr>
          </a:p>
        </p:txBody>
      </p:sp>
    </p:spTree>
    <p:extLst>
      <p:ext uri="{BB962C8B-B14F-4D97-AF65-F5344CB8AC3E}">
        <p14:creationId xmlns:p14="http://schemas.microsoft.com/office/powerpoint/2010/main" val="8248221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E46EAF10-31FE-6C47-AC68-F677EB5D576F}"/>
              </a:ext>
            </a:extLst>
          </p:cNvPr>
          <p:cNvSpPr>
            <a:spLocks noGrp="1"/>
          </p:cNvSpPr>
          <p:nvPr>
            <p:ph type="title"/>
          </p:nvPr>
        </p:nvSpPr>
        <p:spPr/>
        <p:txBody>
          <a:bodyPr>
            <a:normAutofit fontScale="90000"/>
          </a:bodyPr>
          <a:lstStyle/>
          <a:p>
            <a:pPr>
              <a:lnSpc>
                <a:spcPct val="150000"/>
              </a:lnSpc>
            </a:pPr>
            <a:r>
              <a:rPr kumimoji="1" lang="zh-HK" altLang="en-US" sz="3600" b="1" dirty="0">
                <a:solidFill>
                  <a:srgbClr val="70AD47">
                    <a:lumMod val="50000"/>
                  </a:srgbClr>
                </a:solidFill>
                <a:latin typeface="Yuanti SC" panose="02010600040101010101" pitchFamily="2" charset="-122"/>
                <a:ea typeface="Yuanti SC" panose="02010600040101010101" pitchFamily="2" charset="-122"/>
              </a:rPr>
              <a:t>直接傳播</a:t>
            </a:r>
            <a:r>
              <a:rPr kumimoji="1" lang="en-US" altLang="zh-HK" b="1" dirty="0"/>
              <a:t/>
            </a:r>
            <a:br>
              <a:rPr kumimoji="1" lang="en-US" altLang="zh-HK" b="1" dirty="0"/>
            </a:br>
            <a:r>
              <a:rPr kumimoji="1" lang="zh-HK" altLang="en-US" sz="2400" dirty="0">
                <a:latin typeface="Yuanti SC" panose="02010600040101010101" pitchFamily="2" charset="-122"/>
                <a:ea typeface="Yuanti SC" panose="02010600040101010101" pitchFamily="2" charset="-122"/>
              </a:rPr>
              <a:t>病原體從受感染的宿主直接轉移進入另一宿主，造成人類感染</a:t>
            </a:r>
            <a:endParaRPr kumimoji="1" lang="zh-HK" altLang="en-US" dirty="0">
              <a:latin typeface="Yuanti SC" panose="02010600040101010101" pitchFamily="2" charset="-122"/>
              <a:ea typeface="Yuanti SC" panose="02010600040101010101" pitchFamily="2" charset="-122"/>
            </a:endParaRPr>
          </a:p>
        </p:txBody>
      </p:sp>
      <p:sp>
        <p:nvSpPr>
          <p:cNvPr id="7" name="內容版面配置區 6">
            <a:extLst>
              <a:ext uri="{FF2B5EF4-FFF2-40B4-BE49-F238E27FC236}">
                <a16:creationId xmlns:a16="http://schemas.microsoft.com/office/drawing/2014/main" id="{FCAC605B-60B7-5541-9955-FCE6B6DCC506}"/>
              </a:ext>
            </a:extLst>
          </p:cNvPr>
          <p:cNvSpPr>
            <a:spLocks noGrp="1"/>
          </p:cNvSpPr>
          <p:nvPr>
            <p:ph sz="half" idx="1"/>
          </p:nvPr>
        </p:nvSpPr>
        <p:spPr>
          <a:xfrm>
            <a:off x="628650" y="1825625"/>
            <a:ext cx="3079254" cy="4351338"/>
          </a:xfrm>
        </p:spPr>
        <p:txBody>
          <a:bodyPr>
            <a:normAutofit fontScale="92500"/>
          </a:bodyPr>
          <a:lstStyle/>
          <a:p>
            <a:pPr algn="just">
              <a:lnSpc>
                <a:spcPct val="150000"/>
              </a:lnSpc>
            </a:pPr>
            <a:r>
              <a:rPr lang="zh-HK" altLang="en-US" sz="2400" dirty="0">
                <a:latin typeface="Yuanti SC" panose="02010600040101010101" pitchFamily="2" charset="-122"/>
                <a:ea typeface="Yuanti SC" panose="02010600040101010101" pitchFamily="2" charset="-122"/>
              </a:rPr>
              <a:t>直接接觸</a:t>
            </a:r>
            <a:endParaRPr lang="en-US" altLang="zh-HK" sz="2400" dirty="0">
              <a:latin typeface="Yuanti SC" panose="02010600040101010101" pitchFamily="2" charset="-122"/>
              <a:ea typeface="Yuanti SC" panose="02010600040101010101" pitchFamily="2" charset="-122"/>
            </a:endParaRPr>
          </a:p>
          <a:p>
            <a:pPr lvl="1" algn="just">
              <a:lnSpc>
                <a:spcPct val="150000"/>
              </a:lnSpc>
            </a:pPr>
            <a:r>
              <a:rPr lang="zh-HK" altLang="en-US" sz="2100" dirty="0">
                <a:latin typeface="Yuanti SC Light" panose="02010600040101010101" pitchFamily="2" charset="-122"/>
                <a:ea typeface="Yuanti SC Light" panose="02010600040101010101" pitchFamily="2" charset="-122"/>
              </a:rPr>
              <a:t>皮膚接觸、接吻和性交</a:t>
            </a:r>
            <a:endParaRPr lang="en-US" altLang="zh-HK" sz="2100" dirty="0">
              <a:latin typeface="Yuanti SC Light" panose="02010600040101010101" pitchFamily="2" charset="-122"/>
              <a:ea typeface="Yuanti SC Light" panose="02010600040101010101" pitchFamily="2" charset="-122"/>
            </a:endParaRPr>
          </a:p>
          <a:p>
            <a:pPr lvl="1" algn="just">
              <a:lnSpc>
                <a:spcPct val="150000"/>
              </a:lnSpc>
            </a:pPr>
            <a:r>
              <a:rPr lang="zh-HK" altLang="en-US" sz="2100" dirty="0">
                <a:latin typeface="Yuanti SC Light" panose="02010600040101010101" pitchFamily="2" charset="-122"/>
                <a:ea typeface="Yuanti SC Light" panose="02010600040101010101" pitchFamily="2" charset="-122"/>
              </a:rPr>
              <a:t>接觸含有傳染性的微生物（例如：鉤蟲）的土壤或植被</a:t>
            </a:r>
            <a:endParaRPr lang="en-US" altLang="zh-HK" sz="2100" dirty="0">
              <a:latin typeface="Yuanti SC Light" panose="02010600040101010101" pitchFamily="2" charset="-122"/>
              <a:ea typeface="Yuanti SC Light" panose="02010600040101010101" pitchFamily="2" charset="-122"/>
            </a:endParaRPr>
          </a:p>
        </p:txBody>
      </p:sp>
      <p:sp>
        <p:nvSpPr>
          <p:cNvPr id="8" name="內容版面配置區 7">
            <a:extLst>
              <a:ext uri="{FF2B5EF4-FFF2-40B4-BE49-F238E27FC236}">
                <a16:creationId xmlns:a16="http://schemas.microsoft.com/office/drawing/2014/main" id="{CCD62AA0-2609-2B47-BD78-92E6741EE9AF}"/>
              </a:ext>
            </a:extLst>
          </p:cNvPr>
          <p:cNvSpPr>
            <a:spLocks noGrp="1"/>
          </p:cNvSpPr>
          <p:nvPr>
            <p:ph sz="half" idx="2"/>
          </p:nvPr>
        </p:nvSpPr>
        <p:spPr>
          <a:xfrm>
            <a:off x="4225702" y="1825625"/>
            <a:ext cx="4018706" cy="2387923"/>
          </a:xfrm>
        </p:spPr>
        <p:txBody>
          <a:bodyPr>
            <a:normAutofit fontScale="92500"/>
          </a:bodyPr>
          <a:lstStyle/>
          <a:p>
            <a:pPr>
              <a:lnSpc>
                <a:spcPct val="170000"/>
              </a:lnSpc>
            </a:pPr>
            <a:r>
              <a:rPr lang="zh-HK" altLang="en-US" sz="2400" dirty="0">
                <a:latin typeface="Yuanti SC" panose="02010600040101010101" pitchFamily="2" charset="-122"/>
                <a:ea typeface="Yuanti SC" panose="02010600040101010101" pitchFamily="2" charset="-122"/>
              </a:rPr>
              <a:t>飛沫傳播</a:t>
            </a:r>
            <a:endParaRPr lang="en-US" altLang="zh-HK" sz="2400" dirty="0">
              <a:latin typeface="Yuanti SC" panose="02010600040101010101" pitchFamily="2" charset="-122"/>
              <a:ea typeface="Yuanti SC" panose="02010600040101010101" pitchFamily="2" charset="-122"/>
            </a:endParaRPr>
          </a:p>
          <a:p>
            <a:pPr lvl="1" algn="just">
              <a:lnSpc>
                <a:spcPct val="170000"/>
              </a:lnSpc>
            </a:pPr>
            <a:r>
              <a:rPr lang="zh-HK" altLang="en-US" sz="2100" dirty="0">
                <a:latin typeface="Yuanti SC Light" panose="02010600040101010101" pitchFamily="2" charset="-122"/>
                <a:ea typeface="Yuanti SC Light" panose="02010600040101010101" pitchFamily="2" charset="-122"/>
              </a:rPr>
              <a:t>透過吸入患者打噴嚏、 咳嗽、吐痰和講話時噴出的飛沫傳播 </a:t>
            </a:r>
          </a:p>
          <a:p>
            <a:pPr lvl="1" algn="just">
              <a:lnSpc>
                <a:spcPct val="170000"/>
              </a:lnSpc>
            </a:pPr>
            <a:r>
              <a:rPr lang="zh-HK" altLang="en-US" sz="2100" dirty="0">
                <a:latin typeface="Yuanti SC Light" panose="02010600040101010101" pitchFamily="2" charset="-122"/>
                <a:ea typeface="Yuanti SC Light" panose="02010600040101010101" pitchFamily="2" charset="-122"/>
              </a:rPr>
              <a:t>例如：腦膜炎雙球菌感染</a:t>
            </a:r>
          </a:p>
        </p:txBody>
      </p:sp>
      <p:sp>
        <p:nvSpPr>
          <p:cNvPr id="5" name="投影片編號版面配置區 4">
            <a:extLst>
              <a:ext uri="{FF2B5EF4-FFF2-40B4-BE49-F238E27FC236}">
                <a16:creationId xmlns:a16="http://schemas.microsoft.com/office/drawing/2014/main" id="{C5D32D0F-96F4-A240-B7C9-5CD73AA6DCAB}"/>
              </a:ext>
            </a:extLst>
          </p:cNvPr>
          <p:cNvSpPr>
            <a:spLocks noGrp="1"/>
          </p:cNvSpPr>
          <p:nvPr>
            <p:ph type="sldNum" sz="quarter" idx="12"/>
          </p:nvPr>
        </p:nvSpPr>
        <p:spPr/>
        <p:txBody>
          <a:bodyPr/>
          <a:lstStyle/>
          <a:p>
            <a:pPr>
              <a:defRPr/>
            </a:pPr>
            <a:fld id="{DA28D45D-2063-734D-A8A3-A0FFFFBAC64F}" type="slidenum">
              <a:rPr lang="zh-TW" altLang="en-US" smtClean="0"/>
              <a:pPr>
                <a:defRPr/>
              </a:pPr>
              <a:t>14</a:t>
            </a:fld>
            <a:endParaRPr lang="en-US" altLang="zh-TW" dirty="0"/>
          </a:p>
        </p:txBody>
      </p:sp>
    </p:spTree>
    <p:extLst>
      <p:ext uri="{BB962C8B-B14F-4D97-AF65-F5344CB8AC3E}">
        <p14:creationId xmlns:p14="http://schemas.microsoft.com/office/powerpoint/2010/main" val="18932270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017B311-97E7-3546-9F20-3CF13ECA6818}"/>
              </a:ext>
            </a:extLst>
          </p:cNvPr>
          <p:cNvSpPr>
            <a:spLocks noGrp="1"/>
          </p:cNvSpPr>
          <p:nvPr>
            <p:ph type="title"/>
          </p:nvPr>
        </p:nvSpPr>
        <p:spPr>
          <a:xfrm>
            <a:off x="395536" y="332656"/>
            <a:ext cx="8586954" cy="1470181"/>
          </a:xfrm>
        </p:spPr>
        <p:txBody>
          <a:bodyPr>
            <a:normAutofit fontScale="90000"/>
          </a:bodyPr>
          <a:lstStyle/>
          <a:p>
            <a:pPr>
              <a:lnSpc>
                <a:spcPct val="150000"/>
              </a:lnSpc>
            </a:pPr>
            <a:r>
              <a:rPr lang="zh-HK" altLang="en-US" sz="3600" b="1" dirty="0">
                <a:solidFill>
                  <a:schemeClr val="accent6">
                    <a:lumMod val="50000"/>
                  </a:schemeClr>
                </a:solidFill>
                <a:latin typeface="Yuanti SC" panose="02010600040101010101" pitchFamily="2" charset="-122"/>
                <a:ea typeface="Yuanti SC" panose="02010600040101010101" pitchFamily="2" charset="-122"/>
              </a:rPr>
              <a:t>間接傳播（</a:t>
            </a:r>
            <a:r>
              <a:rPr lang="en-US" altLang="zh-HK" sz="3600" b="1" dirty="0">
                <a:solidFill>
                  <a:schemeClr val="accent6">
                    <a:lumMod val="50000"/>
                  </a:schemeClr>
                </a:solidFill>
                <a:latin typeface="Yuanti SC" panose="02010600040101010101" pitchFamily="2" charset="-122"/>
                <a:ea typeface="Yuanti SC" panose="02010600040101010101" pitchFamily="2" charset="-122"/>
              </a:rPr>
              <a:t>1</a:t>
            </a:r>
            <a:r>
              <a:rPr lang="zh-HK" altLang="en-US" sz="3600" b="1" dirty="0">
                <a:solidFill>
                  <a:schemeClr val="accent6">
                    <a:lumMod val="50000"/>
                  </a:schemeClr>
                </a:solidFill>
                <a:latin typeface="Yuanti SC" panose="02010600040101010101" pitchFamily="2" charset="-122"/>
                <a:ea typeface="Yuanti SC" panose="02010600040101010101" pitchFamily="2" charset="-122"/>
              </a:rPr>
              <a:t>）</a:t>
            </a:r>
            <a:r>
              <a:rPr lang="en-US" altLang="zh-HK" sz="3600" b="1" dirty="0">
                <a:solidFill>
                  <a:schemeClr val="accent6">
                    <a:lumMod val="50000"/>
                  </a:schemeClr>
                </a:solidFill>
                <a:latin typeface="Yuanti SC" panose="02010600040101010101" pitchFamily="2" charset="-122"/>
                <a:ea typeface="Yuanti SC" panose="02010600040101010101" pitchFamily="2" charset="-122"/>
              </a:rPr>
              <a:t/>
            </a:r>
            <a:br>
              <a:rPr lang="en-US" altLang="zh-HK" sz="3600" b="1" dirty="0">
                <a:solidFill>
                  <a:schemeClr val="accent6">
                    <a:lumMod val="50000"/>
                  </a:schemeClr>
                </a:solidFill>
                <a:latin typeface="Yuanti SC" panose="02010600040101010101" pitchFamily="2" charset="-122"/>
                <a:ea typeface="Yuanti SC" panose="02010600040101010101" pitchFamily="2" charset="-122"/>
              </a:rPr>
            </a:br>
            <a:r>
              <a:rPr kumimoji="1" lang="zh-HK" altLang="en-US" sz="2400" dirty="0">
                <a:solidFill>
                  <a:prstClr val="black"/>
                </a:solidFill>
                <a:latin typeface="Yuanti SC" panose="02010600040101010101" pitchFamily="2" charset="-122"/>
                <a:ea typeface="Yuanti SC" panose="02010600040101010101" pitchFamily="2" charset="-122"/>
              </a:rPr>
              <a:t>經懸浮空氣粒子、無生命物體（媒介物）或能活動的中介物（病媒）將病原體傳染給宿主</a:t>
            </a:r>
          </a:p>
        </p:txBody>
      </p:sp>
      <p:sp>
        <p:nvSpPr>
          <p:cNvPr id="8" name="內容版面配置區 7">
            <a:extLst>
              <a:ext uri="{FF2B5EF4-FFF2-40B4-BE49-F238E27FC236}">
                <a16:creationId xmlns:a16="http://schemas.microsoft.com/office/drawing/2014/main" id="{BC104480-3C0A-9942-B8F6-CE2D264560F7}"/>
              </a:ext>
            </a:extLst>
          </p:cNvPr>
          <p:cNvSpPr>
            <a:spLocks noGrp="1"/>
          </p:cNvSpPr>
          <p:nvPr>
            <p:ph idx="1"/>
          </p:nvPr>
        </p:nvSpPr>
        <p:spPr>
          <a:xfrm>
            <a:off x="259564" y="2060848"/>
            <a:ext cx="8586954" cy="4295503"/>
          </a:xfrm>
        </p:spPr>
        <p:txBody>
          <a:bodyPr>
            <a:normAutofit/>
          </a:bodyPr>
          <a:lstStyle/>
          <a:p>
            <a:pPr lvl="0">
              <a:lnSpc>
                <a:spcPct val="150000"/>
              </a:lnSpc>
            </a:pPr>
            <a:r>
              <a:rPr lang="zh-HK" sz="2400" dirty="0">
                <a:latin typeface="Yuanti SC" panose="02010600040101010101" pitchFamily="2" charset="-122"/>
                <a:ea typeface="Yuanti SC" panose="02010600040101010101" pitchFamily="2" charset="-122"/>
              </a:rPr>
              <a:t>空氣傳播</a:t>
            </a:r>
            <a:endParaRPr lang="zh-TW" altLang="en-US" sz="2400" dirty="0">
              <a:latin typeface="Yuanti SC" panose="02010600040101010101" pitchFamily="2" charset="-122"/>
              <a:ea typeface="Yuanti SC" panose="02010600040101010101" pitchFamily="2" charset="-122"/>
            </a:endParaRPr>
          </a:p>
          <a:p>
            <a:pPr lvl="1">
              <a:lnSpc>
                <a:spcPct val="150000"/>
              </a:lnSpc>
            </a:pPr>
            <a:r>
              <a:rPr lang="zh-HK" altLang="en-US" dirty="0">
                <a:latin typeface="Yuanti SC Light" panose="02010600040101010101" pitchFamily="2" charset="-122"/>
                <a:ea typeface="Yuanti SC Light" panose="02010600040101010101" pitchFamily="2" charset="-122"/>
              </a:rPr>
              <a:t>懸浮在空氣中的灰塵或飛沫核攜帶的病原體</a:t>
            </a:r>
            <a:endParaRPr lang="zh-TW" altLang="en-US" dirty="0">
              <a:latin typeface="Yuanti SC Light" panose="02010600040101010101" pitchFamily="2" charset="-122"/>
              <a:ea typeface="Yuanti SC Light" panose="02010600040101010101" pitchFamily="2" charset="-122"/>
            </a:endParaRPr>
          </a:p>
          <a:p>
            <a:pPr lvl="2">
              <a:lnSpc>
                <a:spcPct val="150000"/>
              </a:lnSpc>
            </a:pPr>
            <a:r>
              <a:rPr lang="zh-HK" altLang="en-US" dirty="0">
                <a:latin typeface="Yuanti SC Light" panose="02010600040101010101" pitchFamily="2" charset="-122"/>
                <a:ea typeface="Yuanti SC Light" panose="02010600040101010101" pitchFamily="2" charset="-122"/>
              </a:rPr>
              <a:t>空氣中的灰塵包括落在地面但因氣流重新懸浮的物質，以及風從土壤中吹走的傳染性顆粒</a:t>
            </a:r>
            <a:endParaRPr lang="zh-TW" altLang="en-US" dirty="0">
              <a:latin typeface="Yuanti SC Light" panose="02010600040101010101" pitchFamily="2" charset="-122"/>
              <a:ea typeface="Yuanti SC Light" panose="02010600040101010101" pitchFamily="2" charset="-122"/>
            </a:endParaRPr>
          </a:p>
          <a:p>
            <a:pPr lvl="2">
              <a:lnSpc>
                <a:spcPct val="150000"/>
              </a:lnSpc>
            </a:pPr>
            <a:r>
              <a:rPr lang="zh-HK" altLang="en-US" dirty="0">
                <a:latin typeface="Yuanti SC Light" panose="02010600040101010101" pitchFamily="2" charset="-122"/>
                <a:ea typeface="Yuanti SC Light" panose="02010600040101010101" pitchFamily="2" charset="-122"/>
              </a:rPr>
              <a:t>飛沫核是小於</a:t>
            </a:r>
            <a:r>
              <a:rPr lang="en-US" altLang="zh-HK" dirty="0">
                <a:latin typeface="Yuanti SC Light" panose="02010600040101010101" pitchFamily="2" charset="-122"/>
                <a:ea typeface="Yuanti SC Light" panose="02010600040101010101" pitchFamily="2" charset="-122"/>
              </a:rPr>
              <a:t>5</a:t>
            </a:r>
            <a:r>
              <a:rPr lang="zh-HK" altLang="en-US" dirty="0">
                <a:latin typeface="Yuanti SC Light" panose="02010600040101010101" pitchFamily="2" charset="-122"/>
                <a:ea typeface="Yuanti SC Light" panose="02010600040101010101" pitchFamily="2" charset="-122"/>
              </a:rPr>
              <a:t>微米的乾燥殘留物。與在數米內落到地面的飛沫相比，飛沫核可長時間懸浮在空氣中，並能被吹得很遠</a:t>
            </a:r>
            <a:endParaRPr lang="zh-TW" altLang="en-US" dirty="0">
              <a:latin typeface="Yuanti SC Light" panose="02010600040101010101" pitchFamily="2" charset="-122"/>
              <a:ea typeface="Yuanti SC Light"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例如，一名患麻疹的兒童離開診症室後，仍能將麻疹傳染給進入診症室的另一名兒童，因為麻疹病毒仍然懸浮在空氣中</a:t>
            </a:r>
            <a:endParaRPr lang="zh-TW" altLang="en-US" sz="2000" dirty="0">
              <a:latin typeface="Yuanti SC Light" panose="02010600040101010101" pitchFamily="2" charset="-122"/>
              <a:ea typeface="Yuanti SC Light" panose="02010600040101010101" pitchFamily="2" charset="-122"/>
            </a:endParaRPr>
          </a:p>
        </p:txBody>
      </p:sp>
      <p:sp>
        <p:nvSpPr>
          <p:cNvPr id="5" name="投影片編號版面配置區 4">
            <a:extLst>
              <a:ext uri="{FF2B5EF4-FFF2-40B4-BE49-F238E27FC236}">
                <a16:creationId xmlns:a16="http://schemas.microsoft.com/office/drawing/2014/main" id="{BDE14B6F-28EB-CE4D-A2F4-AAB759C7624F}"/>
              </a:ext>
            </a:extLst>
          </p:cNvPr>
          <p:cNvSpPr>
            <a:spLocks noGrp="1"/>
          </p:cNvSpPr>
          <p:nvPr>
            <p:ph type="sldNum" sz="quarter" idx="12"/>
          </p:nvPr>
        </p:nvSpPr>
        <p:spPr/>
        <p:txBody>
          <a:bodyPr/>
          <a:lstStyle/>
          <a:p>
            <a:pPr>
              <a:defRPr/>
            </a:pPr>
            <a:fld id="{DA28D45D-2063-734D-A8A3-A0FFFFBAC64F}" type="slidenum">
              <a:rPr lang="zh-TW" altLang="en-US" smtClean="0"/>
              <a:pPr>
                <a:defRPr/>
              </a:pPr>
              <a:t>15</a:t>
            </a:fld>
            <a:endParaRPr lang="en-US" altLang="zh-TW"/>
          </a:p>
        </p:txBody>
      </p:sp>
    </p:spTree>
    <p:extLst>
      <p:ext uri="{BB962C8B-B14F-4D97-AF65-F5344CB8AC3E}">
        <p14:creationId xmlns:p14="http://schemas.microsoft.com/office/powerpoint/2010/main" val="5926346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1DCF101-4D80-2A43-B77A-62F0186CA30D}"/>
              </a:ext>
            </a:extLst>
          </p:cNvPr>
          <p:cNvSpPr>
            <a:spLocks noGrp="1"/>
          </p:cNvSpPr>
          <p:nvPr>
            <p:ph type="title"/>
          </p:nvPr>
        </p:nvSpPr>
        <p:spPr>
          <a:xfrm>
            <a:off x="548097" y="113014"/>
            <a:ext cx="8263830" cy="2155832"/>
          </a:xfrm>
        </p:spPr>
        <p:txBody>
          <a:bodyPr>
            <a:normAutofit/>
          </a:bodyPr>
          <a:lstStyle/>
          <a:p>
            <a:pPr>
              <a:lnSpc>
                <a:spcPct val="150000"/>
              </a:lnSpc>
            </a:pPr>
            <a:r>
              <a:rPr lang="zh-HK" altLang="en-US" sz="3200" b="1" dirty="0">
                <a:solidFill>
                  <a:srgbClr val="70AD47">
                    <a:lumMod val="50000"/>
                  </a:srgbClr>
                </a:solidFill>
                <a:latin typeface="Yuanti SC" panose="02010600040101010101" pitchFamily="2" charset="-122"/>
                <a:ea typeface="Yuanti SC" panose="02010600040101010101" pitchFamily="2" charset="-122"/>
              </a:rPr>
              <a:t>間接傳播（</a:t>
            </a:r>
            <a:r>
              <a:rPr lang="en-US" altLang="zh-HK" sz="3200" b="1" dirty="0">
                <a:solidFill>
                  <a:srgbClr val="70AD47">
                    <a:lumMod val="50000"/>
                  </a:srgbClr>
                </a:solidFill>
                <a:latin typeface="Yuanti SC" panose="02010600040101010101" pitchFamily="2" charset="-122"/>
                <a:ea typeface="Yuanti SC" panose="02010600040101010101" pitchFamily="2" charset="-122"/>
              </a:rPr>
              <a:t>2</a:t>
            </a:r>
            <a:r>
              <a:rPr lang="zh-HK" altLang="en-US" sz="3200" b="1" dirty="0">
                <a:solidFill>
                  <a:srgbClr val="70AD47">
                    <a:lumMod val="50000"/>
                  </a:srgbClr>
                </a:solidFill>
                <a:latin typeface="Yuanti SC" panose="02010600040101010101" pitchFamily="2" charset="-122"/>
                <a:ea typeface="Yuanti SC" panose="02010600040101010101" pitchFamily="2" charset="-122"/>
              </a:rPr>
              <a:t>）</a:t>
            </a:r>
            <a:r>
              <a:rPr lang="en-US" altLang="zh-HK" sz="3200" b="1" dirty="0">
                <a:solidFill>
                  <a:srgbClr val="70AD47">
                    <a:lumMod val="50000"/>
                  </a:srgbClr>
                </a:solidFill>
                <a:latin typeface="Yuanti SC" panose="02010600040101010101" pitchFamily="2" charset="-122"/>
                <a:ea typeface="Yuanti SC" panose="02010600040101010101" pitchFamily="2" charset="-122"/>
              </a:rPr>
              <a:t/>
            </a:r>
            <a:br>
              <a:rPr lang="en-US" altLang="zh-HK" sz="3200" b="1" dirty="0">
                <a:solidFill>
                  <a:srgbClr val="70AD47">
                    <a:lumMod val="50000"/>
                  </a:srgbClr>
                </a:solidFill>
                <a:latin typeface="Yuanti SC" panose="02010600040101010101" pitchFamily="2" charset="-122"/>
                <a:ea typeface="Yuanti SC" panose="02010600040101010101" pitchFamily="2" charset="-122"/>
              </a:rPr>
            </a:br>
            <a:r>
              <a:rPr kumimoji="1" lang="zh-HK" altLang="en-US" sz="2000" dirty="0">
                <a:solidFill>
                  <a:prstClr val="black"/>
                </a:solidFill>
                <a:latin typeface="Yuanti SC" panose="02010600040101010101" pitchFamily="2" charset="-122"/>
                <a:ea typeface="Yuanti SC" panose="02010600040101010101" pitchFamily="2" charset="-122"/>
              </a:rPr>
              <a:t>經懸浮空氣粒子、無生命物體（媒介物）或能活動的中介物（病媒）將病原體傳染給宿主</a:t>
            </a:r>
            <a:endParaRPr kumimoji="1" lang="zh-HK" altLang="en-US" sz="2000" dirty="0"/>
          </a:p>
        </p:txBody>
      </p:sp>
      <p:sp>
        <p:nvSpPr>
          <p:cNvPr id="3" name="內容版面配置區 2">
            <a:extLst>
              <a:ext uri="{FF2B5EF4-FFF2-40B4-BE49-F238E27FC236}">
                <a16:creationId xmlns:a16="http://schemas.microsoft.com/office/drawing/2014/main" id="{C4694B2C-58F9-4041-8354-3A86099D0BA8}"/>
              </a:ext>
            </a:extLst>
          </p:cNvPr>
          <p:cNvSpPr>
            <a:spLocks noGrp="1"/>
          </p:cNvSpPr>
          <p:nvPr>
            <p:ph idx="1"/>
          </p:nvPr>
        </p:nvSpPr>
        <p:spPr>
          <a:xfrm>
            <a:off x="548097" y="1988840"/>
            <a:ext cx="8047806" cy="4367511"/>
          </a:xfrm>
        </p:spPr>
        <p:txBody>
          <a:bodyPr>
            <a:normAutofit/>
          </a:bodyPr>
          <a:lstStyle/>
          <a:p>
            <a:pPr>
              <a:lnSpc>
                <a:spcPct val="150000"/>
              </a:lnSpc>
            </a:pPr>
            <a:r>
              <a:rPr kumimoji="1" lang="zh-HK" altLang="en-US" dirty="0">
                <a:latin typeface="Yuanti SC" panose="02010600040101010101" pitchFamily="2" charset="-122"/>
                <a:ea typeface="Yuanti SC" panose="02010600040101010101" pitchFamily="2" charset="-122"/>
              </a:rPr>
              <a:t>媒介物傳播</a:t>
            </a:r>
            <a:endParaRPr kumimoji="1" lang="en-US" altLang="zh-HK" dirty="0">
              <a:latin typeface="Yuanti SC" panose="02010600040101010101" pitchFamily="2" charset="-122"/>
              <a:ea typeface="Yuanti SC" panose="02010600040101010101" pitchFamily="2" charset="-122"/>
            </a:endParaRPr>
          </a:p>
          <a:p>
            <a:pPr lvl="1">
              <a:lnSpc>
                <a:spcPct val="150000"/>
              </a:lnSpc>
            </a:pPr>
            <a:r>
              <a:rPr kumimoji="1" lang="zh-HK" altLang="en-US" dirty="0">
                <a:latin typeface="Yuanti SC" panose="02010600040101010101" pitchFamily="2" charset="-122"/>
                <a:ea typeface="Yuanti SC" panose="02010600040101010101" pitchFamily="2" charset="-122"/>
              </a:rPr>
              <a:t>能間接傳播的媒介物包括</a:t>
            </a:r>
            <a:endParaRPr kumimoji="1" lang="en-US" altLang="zh-HK" dirty="0">
              <a:latin typeface="Yuanti SC" panose="02010600040101010101" pitchFamily="2" charset="-122"/>
              <a:ea typeface="Yuanti SC" panose="02010600040101010101" pitchFamily="2" charset="-122"/>
            </a:endParaRPr>
          </a:p>
          <a:p>
            <a:pPr lvl="2">
              <a:lnSpc>
                <a:spcPct val="150000"/>
              </a:lnSpc>
            </a:pPr>
            <a:r>
              <a:rPr kumimoji="1" lang="zh-HK" altLang="en-US" dirty="0">
                <a:latin typeface="Yuanti SC Light" panose="02010600040101010101" pitchFamily="2" charset="-122"/>
                <a:ea typeface="Yuanti SC Light" panose="02010600040101010101" pitchFamily="2" charset="-122"/>
              </a:rPr>
              <a:t>食物 </a:t>
            </a:r>
            <a:r>
              <a:rPr kumimoji="1" lang="en-US" altLang="zh-HK" dirty="0">
                <a:latin typeface="Yuanti SC Light" panose="02010600040101010101" pitchFamily="2" charset="-122"/>
                <a:ea typeface="Yuanti SC Light" panose="02010600040101010101" pitchFamily="2" charset="-122"/>
              </a:rPr>
              <a:t>/</a:t>
            </a:r>
            <a:r>
              <a:rPr kumimoji="1" lang="zh-HK" altLang="en-US" dirty="0">
                <a:latin typeface="Yuanti SC Light" panose="02010600040101010101" pitchFamily="2" charset="-122"/>
                <a:ea typeface="Yuanti SC Light" panose="02010600040101010101" pitchFamily="2" charset="-122"/>
              </a:rPr>
              <a:t> 食水</a:t>
            </a:r>
            <a:endParaRPr kumimoji="1" lang="en-US" altLang="zh-HK" dirty="0">
              <a:latin typeface="Yuanti SC Light" panose="02010600040101010101" pitchFamily="2" charset="-122"/>
              <a:ea typeface="Yuanti SC Light" panose="02010600040101010101" pitchFamily="2" charset="-122"/>
            </a:endParaRPr>
          </a:p>
          <a:p>
            <a:pPr lvl="2">
              <a:lnSpc>
                <a:spcPct val="150000"/>
              </a:lnSpc>
            </a:pPr>
            <a:r>
              <a:rPr kumimoji="1" lang="zh-HK" altLang="en-US" dirty="0">
                <a:latin typeface="Yuanti SC Light" panose="02010600040101010101" pitchFamily="2" charset="-122"/>
                <a:ea typeface="Yuanti SC Light" panose="02010600040101010101" pitchFamily="2" charset="-122"/>
              </a:rPr>
              <a:t>血液，例如共用針筒
被病原體污染的物件，如共用的毛巾、梳和衣服</a:t>
            </a:r>
            <a:endParaRPr kumimoji="1" lang="en-US" altLang="zh-HK" dirty="0">
              <a:latin typeface="Yuanti SC Light" panose="02010600040101010101" pitchFamily="2" charset="-122"/>
              <a:ea typeface="Yuanti SC Light" panose="02010600040101010101" pitchFamily="2" charset="-122"/>
            </a:endParaRPr>
          </a:p>
          <a:p>
            <a:pPr lvl="1">
              <a:lnSpc>
                <a:spcPct val="150000"/>
              </a:lnSpc>
            </a:pPr>
            <a:r>
              <a:rPr kumimoji="1" lang="zh-HK" altLang="en-US" sz="2000" dirty="0">
                <a:latin typeface="Yuanti SC Light" panose="02010600040101010101" pitchFamily="2" charset="-122"/>
                <a:ea typeface="Yuanti SC Light" panose="02010600040101010101" pitchFamily="2" charset="-122"/>
              </a:rPr>
              <a:t>例如：食物或水可能攜帶甲型肝炎</a:t>
            </a:r>
            <a:r>
              <a:rPr kumimoji="1" lang="zh-HK" altLang="en-US" sz="2000" dirty="0" smtClean="0">
                <a:latin typeface="Yuanti SC Light" panose="02010600040101010101" pitchFamily="2" charset="-122"/>
                <a:ea typeface="Yuanti SC Light" panose="02010600040101010101" pitchFamily="2" charset="-122"/>
              </a:rPr>
              <a:t>病毒</a:t>
            </a:r>
            <a:r>
              <a:rPr kumimoji="1" lang="en-US" altLang="zh-HK" sz="2000">
                <a:latin typeface="Yuanti SC Light" panose="02010600040101010101" pitchFamily="2" charset="-122"/>
                <a:ea typeface="Yuanti SC Light" panose="02010600040101010101" pitchFamily="2" charset="-122"/>
              </a:rPr>
              <a:t>;</a:t>
            </a:r>
            <a:r>
              <a:rPr kumimoji="1" lang="zh-HK" altLang="en-US" sz="2000" smtClean="0">
                <a:latin typeface="Yuanti SC Light" panose="02010600040101010101" pitchFamily="2" charset="-122"/>
                <a:ea typeface="Yuanti SC Light" panose="02010600040101010101" pitchFamily="2" charset="-122"/>
              </a:rPr>
              <a:t> </a:t>
            </a:r>
            <a:r>
              <a:rPr kumimoji="1" lang="zh-HK" altLang="en-US" sz="2000" dirty="0">
                <a:latin typeface="Yuanti SC Light" panose="02010600040101010101" pitchFamily="2" charset="-122"/>
                <a:ea typeface="Yuanti SC Light" panose="02010600040101010101" pitchFamily="2" charset="-122"/>
              </a:rPr>
              <a:t>處理不當的罐裝食品可能提供環境，促使肉毒桿菌毒素的產生</a:t>
            </a:r>
          </a:p>
        </p:txBody>
      </p:sp>
      <p:sp>
        <p:nvSpPr>
          <p:cNvPr id="4" name="投影片編號版面配置區 3">
            <a:extLst>
              <a:ext uri="{FF2B5EF4-FFF2-40B4-BE49-F238E27FC236}">
                <a16:creationId xmlns:a16="http://schemas.microsoft.com/office/drawing/2014/main" id="{E812FADD-D0ED-D44C-A7DD-451DBDEFCD74}"/>
              </a:ext>
            </a:extLst>
          </p:cNvPr>
          <p:cNvSpPr>
            <a:spLocks noGrp="1"/>
          </p:cNvSpPr>
          <p:nvPr>
            <p:ph type="sldNum" sz="quarter" idx="12"/>
          </p:nvPr>
        </p:nvSpPr>
        <p:spPr/>
        <p:txBody>
          <a:bodyPr/>
          <a:lstStyle/>
          <a:p>
            <a:pPr>
              <a:defRPr/>
            </a:pPr>
            <a:fld id="{0A8FAAD0-EA07-C54C-B1A4-378C301147C8}" type="slidenum">
              <a:rPr lang="zh-TW" altLang="en-US" smtClean="0"/>
              <a:pPr>
                <a:defRPr/>
              </a:pPr>
              <a:t>16</a:t>
            </a:fld>
            <a:endParaRPr lang="en-US" altLang="zh-TW"/>
          </a:p>
        </p:txBody>
      </p:sp>
    </p:spTree>
    <p:extLst>
      <p:ext uri="{BB962C8B-B14F-4D97-AF65-F5344CB8AC3E}">
        <p14:creationId xmlns:p14="http://schemas.microsoft.com/office/powerpoint/2010/main" val="32370147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283FD16-8F58-5B40-8946-B04737DA14EE}"/>
              </a:ext>
            </a:extLst>
          </p:cNvPr>
          <p:cNvSpPr>
            <a:spLocks noGrp="1"/>
          </p:cNvSpPr>
          <p:nvPr>
            <p:ph type="title"/>
          </p:nvPr>
        </p:nvSpPr>
        <p:spPr>
          <a:xfrm>
            <a:off x="548553" y="164670"/>
            <a:ext cx="8155818" cy="2305094"/>
          </a:xfrm>
        </p:spPr>
        <p:txBody>
          <a:bodyPr>
            <a:normAutofit/>
          </a:bodyPr>
          <a:lstStyle/>
          <a:p>
            <a:pPr>
              <a:lnSpc>
                <a:spcPct val="150000"/>
              </a:lnSpc>
            </a:pPr>
            <a:r>
              <a:rPr lang="zh-HK" altLang="en-US" sz="3200" b="1" dirty="0">
                <a:solidFill>
                  <a:srgbClr val="70AD47">
                    <a:lumMod val="50000"/>
                  </a:srgbClr>
                </a:solidFill>
                <a:latin typeface="Yuanti SC" panose="02010600040101010101" pitchFamily="2" charset="-122"/>
                <a:ea typeface="Yuanti SC" panose="02010600040101010101" pitchFamily="2" charset="-122"/>
              </a:rPr>
              <a:t>間接傳播（</a:t>
            </a:r>
            <a:r>
              <a:rPr lang="en-US" altLang="zh-HK" sz="3200" b="1" dirty="0">
                <a:solidFill>
                  <a:srgbClr val="70AD47">
                    <a:lumMod val="50000"/>
                  </a:srgbClr>
                </a:solidFill>
                <a:latin typeface="Yuanti SC" panose="02010600040101010101" pitchFamily="2" charset="-122"/>
                <a:ea typeface="Yuanti SC" panose="02010600040101010101" pitchFamily="2" charset="-122"/>
              </a:rPr>
              <a:t>3</a:t>
            </a:r>
            <a:r>
              <a:rPr lang="zh-HK" altLang="en-US" sz="3200" b="1" dirty="0">
                <a:solidFill>
                  <a:srgbClr val="70AD47">
                    <a:lumMod val="50000"/>
                  </a:srgbClr>
                </a:solidFill>
                <a:latin typeface="Yuanti SC" panose="02010600040101010101" pitchFamily="2" charset="-122"/>
                <a:ea typeface="Yuanti SC" panose="02010600040101010101" pitchFamily="2" charset="-122"/>
              </a:rPr>
              <a:t>）</a:t>
            </a:r>
            <a:r>
              <a:rPr lang="en-US" altLang="zh-HK" sz="3200" b="1" dirty="0">
                <a:solidFill>
                  <a:srgbClr val="70AD47">
                    <a:lumMod val="50000"/>
                  </a:srgbClr>
                </a:solidFill>
                <a:latin typeface="Yuanti SC" panose="02010600040101010101" pitchFamily="2" charset="-122"/>
                <a:ea typeface="Yuanti SC" panose="02010600040101010101" pitchFamily="2" charset="-122"/>
              </a:rPr>
              <a:t/>
            </a:r>
            <a:br>
              <a:rPr lang="en-US" altLang="zh-HK" sz="3200" b="1" dirty="0">
                <a:solidFill>
                  <a:srgbClr val="70AD47">
                    <a:lumMod val="50000"/>
                  </a:srgbClr>
                </a:solidFill>
                <a:latin typeface="Yuanti SC" panose="02010600040101010101" pitchFamily="2" charset="-122"/>
                <a:ea typeface="Yuanti SC" panose="02010600040101010101" pitchFamily="2" charset="-122"/>
              </a:rPr>
            </a:br>
            <a:r>
              <a:rPr kumimoji="1" lang="zh-HK" altLang="en-US" sz="2400" dirty="0">
                <a:solidFill>
                  <a:prstClr val="black"/>
                </a:solidFill>
                <a:latin typeface="Yuanti SC" panose="02010600040101010101" pitchFamily="2" charset="-122"/>
                <a:ea typeface="Yuanti SC" panose="02010600040101010101" pitchFamily="2" charset="-122"/>
              </a:rPr>
              <a:t>經懸浮空氣粒子、無生命物體（媒介物）或能活動的中介物（病媒）將病原體傳染給宿主</a:t>
            </a:r>
            <a:endParaRPr kumimoji="1" lang="zh-HK" altLang="en-US" sz="2400" dirty="0"/>
          </a:p>
        </p:txBody>
      </p:sp>
      <p:sp>
        <p:nvSpPr>
          <p:cNvPr id="3" name="內容版面配置區 2">
            <a:extLst>
              <a:ext uri="{FF2B5EF4-FFF2-40B4-BE49-F238E27FC236}">
                <a16:creationId xmlns:a16="http://schemas.microsoft.com/office/drawing/2014/main" id="{8402BFC1-C01C-C049-8595-0C872853EE47}"/>
              </a:ext>
            </a:extLst>
          </p:cNvPr>
          <p:cNvSpPr>
            <a:spLocks noGrp="1"/>
          </p:cNvSpPr>
          <p:nvPr>
            <p:ph idx="1"/>
          </p:nvPr>
        </p:nvSpPr>
        <p:spPr>
          <a:xfrm>
            <a:off x="548553" y="2469764"/>
            <a:ext cx="8046894" cy="3484602"/>
          </a:xfrm>
        </p:spPr>
        <p:txBody>
          <a:bodyPr>
            <a:normAutofit/>
          </a:bodyPr>
          <a:lstStyle/>
          <a:p>
            <a:pPr>
              <a:lnSpc>
                <a:spcPct val="150000"/>
              </a:lnSpc>
            </a:pPr>
            <a:r>
              <a:rPr kumimoji="1" lang="zh-HK" altLang="en-US" dirty="0">
                <a:latin typeface="Yuanti SC" panose="02010600040101010101" pitchFamily="2" charset="-122"/>
                <a:ea typeface="Yuanti SC" panose="02010600040101010101" pitchFamily="2" charset="-122"/>
              </a:rPr>
              <a:t>病媒傳播</a:t>
            </a:r>
            <a:endParaRPr kumimoji="1" lang="en-US" altLang="zh-HK" dirty="0">
              <a:latin typeface="Yuanti SC" panose="02010600040101010101" pitchFamily="2" charset="-122"/>
              <a:ea typeface="Yuanti SC"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病媒是指如蚊子、蟎和蜱一類的小生物，它們可以攜帶疾病，從一個受感染的人（或動物）傳播到另一個人，從一個地方傳播到另一個地方</a:t>
            </a:r>
            <a:endParaRPr kumimoji="1" lang="en-US" altLang="zh-HK" sz="2000" dirty="0">
              <a:latin typeface="Yuanti SC Light" panose="02010600040101010101" pitchFamily="2" charset="-122"/>
              <a:ea typeface="Yuanti SC Light"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重要的經病媒傳播的疾病包括登革熱、日本腦炎、瘧疾、叢林斑疹傷寒和斑疹熱等</a:t>
            </a:r>
            <a:endParaRPr kumimoji="1" lang="zh-HK" altLang="en-US" sz="2000" dirty="0">
              <a:latin typeface="Yuanti SC Light" panose="02010600040101010101" pitchFamily="2" charset="-122"/>
              <a:ea typeface="Yuanti SC Light" panose="02010600040101010101" pitchFamily="2" charset="-122"/>
            </a:endParaRPr>
          </a:p>
        </p:txBody>
      </p:sp>
      <p:sp>
        <p:nvSpPr>
          <p:cNvPr id="4" name="投影片編號版面配置區 3">
            <a:extLst>
              <a:ext uri="{FF2B5EF4-FFF2-40B4-BE49-F238E27FC236}">
                <a16:creationId xmlns:a16="http://schemas.microsoft.com/office/drawing/2014/main" id="{3CE801A5-4DD2-434A-B88C-81E2618EDB16}"/>
              </a:ext>
            </a:extLst>
          </p:cNvPr>
          <p:cNvSpPr>
            <a:spLocks noGrp="1"/>
          </p:cNvSpPr>
          <p:nvPr>
            <p:ph type="sldNum" sz="quarter" idx="12"/>
          </p:nvPr>
        </p:nvSpPr>
        <p:spPr/>
        <p:txBody>
          <a:bodyPr/>
          <a:lstStyle/>
          <a:p>
            <a:pPr>
              <a:defRPr/>
            </a:pPr>
            <a:fld id="{0A8FAAD0-EA07-C54C-B1A4-378C301147C8}" type="slidenum">
              <a:rPr lang="zh-TW" altLang="en-US" smtClean="0"/>
              <a:pPr>
                <a:defRPr/>
              </a:pPr>
              <a:t>17</a:t>
            </a:fld>
            <a:endParaRPr lang="en-US" altLang="zh-TW"/>
          </a:p>
        </p:txBody>
      </p:sp>
    </p:spTree>
    <p:extLst>
      <p:ext uri="{BB962C8B-B14F-4D97-AF65-F5344CB8AC3E}">
        <p14:creationId xmlns:p14="http://schemas.microsoft.com/office/powerpoint/2010/main" val="13224803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1685-7A76-894D-AB64-FE7CCB585963}"/>
              </a:ext>
            </a:extLst>
          </p:cNvPr>
          <p:cNvSpPr>
            <a:spLocks noGrp="1"/>
          </p:cNvSpPr>
          <p:nvPr>
            <p:ph type="title"/>
          </p:nvPr>
        </p:nvSpPr>
        <p:spPr>
          <a:xfrm>
            <a:off x="726489" y="136524"/>
            <a:ext cx="7886700" cy="1325563"/>
          </a:xfrm>
        </p:spPr>
        <p:txBody>
          <a:bodyPr/>
          <a:lstStyle/>
          <a:p>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活動（三）</a:t>
            </a:r>
            <a:endParaRPr kumimoji="1" lang="zh-HK" altLang="en-US" b="1" dirty="0"/>
          </a:p>
        </p:txBody>
      </p:sp>
      <p:sp>
        <p:nvSpPr>
          <p:cNvPr id="5" name="內容版面配置區 4">
            <a:extLst>
              <a:ext uri="{FF2B5EF4-FFF2-40B4-BE49-F238E27FC236}">
                <a16:creationId xmlns:a16="http://schemas.microsoft.com/office/drawing/2014/main" id="{D420DF9F-37A9-6C4A-98E6-C9E57F3D135A}"/>
              </a:ext>
            </a:extLst>
          </p:cNvPr>
          <p:cNvSpPr>
            <a:spLocks noGrp="1"/>
          </p:cNvSpPr>
          <p:nvPr>
            <p:ph sz="half" idx="1"/>
          </p:nvPr>
        </p:nvSpPr>
        <p:spPr>
          <a:xfrm>
            <a:off x="173190" y="1049381"/>
            <a:ext cx="8719289" cy="3576275"/>
          </a:xfrm>
        </p:spPr>
        <p:txBody>
          <a:bodyPr>
            <a:noAutofit/>
          </a:bodyPr>
          <a:lstStyle/>
          <a:p>
            <a:pPr>
              <a:lnSpc>
                <a:spcPct val="170000"/>
              </a:lnSpc>
            </a:pPr>
            <a:r>
              <a:rPr kumimoji="1" lang="zh-HK" altLang="en-US" sz="2400" dirty="0">
                <a:latin typeface="Yuanti SC Light" panose="02010600040101010101" pitchFamily="2" charset="-122"/>
                <a:ea typeface="Yuanti SC Light" panose="02010600040101010101" pitchFamily="2" charset="-122"/>
              </a:rPr>
              <a:t>衞生署衞生防護中心就</a:t>
            </a:r>
            <a:r>
              <a:rPr kumimoji="1" lang="en-US" altLang="zh-HK" sz="2400" dirty="0">
                <a:latin typeface="Yuanti SC Light" panose="02010600040101010101" pitchFamily="2" charset="-122"/>
                <a:ea typeface="Yuanti SC Light" panose="02010600040101010101" pitchFamily="2" charset="-122"/>
              </a:rPr>
              <a:t>2019</a:t>
            </a:r>
            <a:r>
              <a:rPr kumimoji="1" lang="zh-HK" altLang="en-US" sz="2400" dirty="0">
                <a:latin typeface="Yuanti SC Light" panose="02010600040101010101" pitchFamily="2" charset="-122"/>
                <a:ea typeface="Yuanti SC Light" panose="02010600040101010101" pitchFamily="2" charset="-122"/>
              </a:rPr>
              <a:t>冠狀病毒病提供健康指引，以中斷傳染鏈。這些建議行動如何針對傳染病的傳播途徑中斷傳染鏈？試在以下網頁找出相關資料並加以解釋</a:t>
            </a:r>
            <a:r>
              <a:rPr kumimoji="1" lang="zh-HK" altLang="en-US" sz="1800" dirty="0">
                <a:latin typeface="Yuanti SC Light" panose="02010600040101010101" pitchFamily="2" charset="-122"/>
                <a:ea typeface="Yuanti SC Light" panose="02010600040101010101" pitchFamily="2" charset="-122"/>
              </a:rPr>
              <a:t>：</a:t>
            </a:r>
            <a:endParaRPr lang="en-US" altLang="zh-HK" sz="1800" dirty="0">
              <a:latin typeface="Yuanti SC Light" panose="02010600040101010101" pitchFamily="2" charset="-122"/>
              <a:ea typeface="Yuanti SC Light" panose="02010600040101010101" pitchFamily="2" charset="-122"/>
            </a:endParaRPr>
          </a:p>
          <a:p>
            <a:pPr>
              <a:lnSpc>
                <a:spcPct val="170000"/>
              </a:lnSpc>
            </a:pPr>
            <a:r>
              <a:rPr kumimoji="1" lang="zh-HK" altLang="en-US" sz="2400" dirty="0">
                <a:latin typeface="Yuanti SC Light" panose="02010600040101010101" pitchFamily="2" charset="-122"/>
                <a:ea typeface="Yuanti SC Light" panose="02010600040101010101" pitchFamily="2" charset="-122"/>
              </a:rPr>
              <a:t>衞生署衞生防護中心健康指引 </a:t>
            </a:r>
            <a:r>
              <a:rPr kumimoji="1" lang="en-US" altLang="zh-HK" sz="2400" dirty="0">
                <a:latin typeface="Yuanti SC Light" panose="02010600040101010101" pitchFamily="2" charset="-122"/>
                <a:ea typeface="Yuanti SC Light" panose="02010600040101010101" pitchFamily="2" charset="-122"/>
              </a:rPr>
              <a:t>-</a:t>
            </a:r>
            <a:r>
              <a:rPr kumimoji="1" lang="zh-HK" altLang="en-US" sz="2400" dirty="0">
                <a:latin typeface="Yuanti SC Light" panose="02010600040101010101" pitchFamily="2" charset="-122"/>
                <a:ea typeface="Yuanti SC Light" panose="02010600040101010101" pitchFamily="2" charset="-122"/>
              </a:rPr>
              <a:t> </a:t>
            </a:r>
            <a:r>
              <a:rPr kumimoji="1" lang="en-US" altLang="zh-HK" sz="1800" dirty="0">
                <a:latin typeface="Yuanti SC Light" panose="02010600040101010101" pitchFamily="2" charset="-122"/>
                <a:ea typeface="Yuanti SC Light" panose="02010600040101010101" pitchFamily="2" charset="-122"/>
                <a:hlinkClick r:id="rId3"/>
              </a:rPr>
              <a:t>https://www.coronavirus.gov.hk/chi/health-advice.html</a:t>
            </a:r>
            <a:endParaRPr kumimoji="1" lang="en-US" altLang="zh-HK" sz="1800" dirty="0">
              <a:latin typeface="Yuanti SC Light" panose="02010600040101010101" pitchFamily="2" charset="-122"/>
              <a:ea typeface="Yuanti SC Light" panose="02010600040101010101" pitchFamily="2" charset="-122"/>
            </a:endParaRPr>
          </a:p>
          <a:p>
            <a:pPr>
              <a:lnSpc>
                <a:spcPct val="170000"/>
              </a:lnSpc>
            </a:pPr>
            <a:endParaRPr kumimoji="1" lang="en-US" altLang="zh-HK" sz="2400" dirty="0">
              <a:latin typeface="Yuanti SC Light" panose="02010600040101010101" pitchFamily="2" charset="-122"/>
              <a:ea typeface="Yuanti SC Light" panose="02010600040101010101" pitchFamily="2" charset="-122"/>
            </a:endParaRPr>
          </a:p>
        </p:txBody>
      </p:sp>
      <p:graphicFrame>
        <p:nvGraphicFramePr>
          <p:cNvPr id="8" name="內容版面配置區 7">
            <a:extLst>
              <a:ext uri="{FF2B5EF4-FFF2-40B4-BE49-F238E27FC236}">
                <a16:creationId xmlns:a16="http://schemas.microsoft.com/office/drawing/2014/main" id="{C2995CEF-B756-2448-B9AF-D6FCE36CC6C5}"/>
              </a:ext>
            </a:extLst>
          </p:cNvPr>
          <p:cNvGraphicFramePr>
            <a:graphicFrameLocks noGrp="1"/>
          </p:cNvGraphicFramePr>
          <p:nvPr>
            <p:ph sz="half" idx="2"/>
            <p:extLst>
              <p:ext uri="{D42A27DB-BD31-4B8C-83A1-F6EECF244321}">
                <p14:modId xmlns:p14="http://schemas.microsoft.com/office/powerpoint/2010/main" val="3557266283"/>
              </p:ext>
            </p:extLst>
          </p:nvPr>
        </p:nvGraphicFramePr>
        <p:xfrm>
          <a:off x="173191" y="4260530"/>
          <a:ext cx="8719290" cy="2460945"/>
        </p:xfrm>
        <a:graphic>
          <a:graphicData uri="http://schemas.openxmlformats.org/drawingml/2006/table">
            <a:tbl>
              <a:tblPr firstRow="1" bandRow="1">
                <a:tableStyleId>{5C22544A-7EE6-4342-B048-85BDC9FD1C3A}</a:tableStyleId>
              </a:tblPr>
              <a:tblGrid>
                <a:gridCol w="2832539">
                  <a:extLst>
                    <a:ext uri="{9D8B030D-6E8A-4147-A177-3AD203B41FA5}">
                      <a16:colId xmlns:a16="http://schemas.microsoft.com/office/drawing/2014/main" val="3238019915"/>
                    </a:ext>
                  </a:extLst>
                </a:gridCol>
                <a:gridCol w="2832539">
                  <a:extLst>
                    <a:ext uri="{9D8B030D-6E8A-4147-A177-3AD203B41FA5}">
                      <a16:colId xmlns:a16="http://schemas.microsoft.com/office/drawing/2014/main" val="1300684441"/>
                    </a:ext>
                  </a:extLst>
                </a:gridCol>
                <a:gridCol w="3054212">
                  <a:extLst>
                    <a:ext uri="{9D8B030D-6E8A-4147-A177-3AD203B41FA5}">
                      <a16:colId xmlns:a16="http://schemas.microsoft.com/office/drawing/2014/main" val="1697890239"/>
                    </a:ext>
                  </a:extLst>
                </a:gridCol>
              </a:tblGrid>
              <a:tr h="492189">
                <a:tc>
                  <a:txBody>
                    <a:bodyPr/>
                    <a:lstStyle/>
                    <a:p>
                      <a:pPr algn="ctr"/>
                      <a:r>
                        <a:rPr lang="zh-HK" altLang="en-US" sz="1800" b="0" i="0" dirty="0">
                          <a:latin typeface="Yuanti SC" panose="02010600040101010101" pitchFamily="2" charset="-122"/>
                          <a:ea typeface="Yuanti SC" panose="02010600040101010101" pitchFamily="2" charset="-122"/>
                        </a:rPr>
                        <a:t>建議行動</a:t>
                      </a:r>
                    </a:p>
                  </a:txBody>
                  <a:tcPr marL="68580" marR="68580" marT="34290" marB="34290"/>
                </a:tc>
                <a:tc>
                  <a:txBody>
                    <a:bodyPr/>
                    <a:lstStyle/>
                    <a:p>
                      <a:pPr algn="ctr"/>
                      <a:r>
                        <a:rPr lang="zh-HK" altLang="en-US" sz="1800" b="0" i="0">
                          <a:latin typeface="Yuanti SC" panose="02010600040101010101" pitchFamily="2" charset="-122"/>
                          <a:ea typeface="Yuanti SC" panose="02010600040101010101" pitchFamily="2" charset="-122"/>
                        </a:rPr>
                        <a:t>針對的傳播途徑</a:t>
                      </a:r>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pPr algn="ctr"/>
                      <a:r>
                        <a:rPr lang="zh-HK" altLang="en-US" sz="1800" b="0" i="0">
                          <a:latin typeface="Yuanti SC" panose="02010600040101010101" pitchFamily="2" charset="-122"/>
                          <a:ea typeface="Yuanti SC" panose="02010600040101010101" pitchFamily="2" charset="-122"/>
                        </a:rPr>
                        <a:t>如何中斷傳染鍊</a:t>
                      </a:r>
                      <a:endParaRPr lang="zh-HK" altLang="en-US" sz="1800" b="0" i="0" dirty="0">
                        <a:latin typeface="Yuanti SC" panose="02010600040101010101" pitchFamily="2" charset="-122"/>
                        <a:ea typeface="Yuanti SC" panose="02010600040101010101" pitchFamily="2" charset="-122"/>
                      </a:endParaRPr>
                    </a:p>
                  </a:txBody>
                  <a:tcPr marL="68580" marR="68580" marT="34290" marB="34290"/>
                </a:tc>
                <a:extLst>
                  <a:ext uri="{0D108BD9-81ED-4DB2-BD59-A6C34878D82A}">
                    <a16:rowId xmlns:a16="http://schemas.microsoft.com/office/drawing/2014/main" val="2781641446"/>
                  </a:ext>
                </a:extLst>
              </a:tr>
              <a:tr h="492189">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a:latin typeface="Yuanti SC" panose="02010600040101010101" pitchFamily="2" charset="-122"/>
                        <a:ea typeface="Yuanti SC" panose="02010600040101010101" pitchFamily="2" charset="-122"/>
                      </a:endParaRPr>
                    </a:p>
                  </a:txBody>
                  <a:tcPr marL="68580" marR="68580" marT="34290" marB="34290"/>
                </a:tc>
                <a:extLst>
                  <a:ext uri="{0D108BD9-81ED-4DB2-BD59-A6C34878D82A}">
                    <a16:rowId xmlns:a16="http://schemas.microsoft.com/office/drawing/2014/main" val="2955572152"/>
                  </a:ext>
                </a:extLst>
              </a:tr>
              <a:tr h="492189">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a:latin typeface="Yuanti SC" panose="02010600040101010101" pitchFamily="2" charset="-122"/>
                        <a:ea typeface="Yuanti SC" panose="02010600040101010101" pitchFamily="2" charset="-122"/>
                      </a:endParaRPr>
                    </a:p>
                  </a:txBody>
                  <a:tcPr marL="68580" marR="68580" marT="34290" marB="34290"/>
                </a:tc>
                <a:extLst>
                  <a:ext uri="{0D108BD9-81ED-4DB2-BD59-A6C34878D82A}">
                    <a16:rowId xmlns:a16="http://schemas.microsoft.com/office/drawing/2014/main" val="171523412"/>
                  </a:ext>
                </a:extLst>
              </a:tr>
              <a:tr h="492189">
                <a:tc>
                  <a:txBody>
                    <a:bodyPr/>
                    <a:lstStyle/>
                    <a:p>
                      <a:endParaRPr lang="zh-HK" altLang="en-US" sz="1800" b="0" i="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extLst>
                  <a:ext uri="{0D108BD9-81ED-4DB2-BD59-A6C34878D82A}">
                    <a16:rowId xmlns:a16="http://schemas.microsoft.com/office/drawing/2014/main" val="1540959478"/>
                  </a:ext>
                </a:extLst>
              </a:tr>
              <a:tr h="492189">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tc>
                  <a:txBody>
                    <a:bodyPr/>
                    <a:lstStyle/>
                    <a:p>
                      <a:endParaRPr lang="zh-HK" altLang="en-US" sz="1800" b="0" i="0" dirty="0">
                        <a:latin typeface="Yuanti SC" panose="02010600040101010101" pitchFamily="2" charset="-122"/>
                        <a:ea typeface="Yuanti SC" panose="02010600040101010101" pitchFamily="2" charset="-122"/>
                      </a:endParaRPr>
                    </a:p>
                  </a:txBody>
                  <a:tcPr marL="68580" marR="68580" marT="34290" marB="34290"/>
                </a:tc>
                <a:extLst>
                  <a:ext uri="{0D108BD9-81ED-4DB2-BD59-A6C34878D82A}">
                    <a16:rowId xmlns:a16="http://schemas.microsoft.com/office/drawing/2014/main" val="3456517359"/>
                  </a:ext>
                </a:extLst>
              </a:tr>
            </a:tbl>
          </a:graphicData>
        </a:graphic>
      </p:graphicFrame>
      <p:sp>
        <p:nvSpPr>
          <p:cNvPr id="4" name="投影片編號版面配置區 3">
            <a:extLst>
              <a:ext uri="{FF2B5EF4-FFF2-40B4-BE49-F238E27FC236}">
                <a16:creationId xmlns:a16="http://schemas.microsoft.com/office/drawing/2014/main" id="{518CC4E9-9D0B-3A42-A4A0-A95EC1841153}"/>
              </a:ext>
            </a:extLst>
          </p:cNvPr>
          <p:cNvSpPr>
            <a:spLocks noGrp="1"/>
          </p:cNvSpPr>
          <p:nvPr>
            <p:ph type="sldNum" sz="quarter" idx="12"/>
          </p:nvPr>
        </p:nvSpPr>
        <p:spPr/>
        <p:txBody>
          <a:bodyPr/>
          <a:lstStyle/>
          <a:p>
            <a:pPr>
              <a:defRPr/>
            </a:pPr>
            <a:fld id="{0A8FAAD0-EA07-C54C-B1A4-378C301147C8}" type="slidenum">
              <a:rPr lang="zh-TW" altLang="en-US" smtClean="0"/>
              <a:pPr>
                <a:defRPr/>
              </a:pPr>
              <a:t>18</a:t>
            </a:fld>
            <a:endParaRPr lang="en-US" altLang="zh-TW"/>
          </a:p>
        </p:txBody>
      </p:sp>
      <p:pic>
        <p:nvPicPr>
          <p:cNvPr id="6" name="圖片 5" descr="一張含有 黑色, 畫畫 的圖片&#10;&#10;自動產生的描述">
            <a:extLst>
              <a:ext uri="{FF2B5EF4-FFF2-40B4-BE49-F238E27FC236}">
                <a16:creationId xmlns:a16="http://schemas.microsoft.com/office/drawing/2014/main" id="{E9BCA086-14B9-B945-9B55-448E5639667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851650" y="2837518"/>
            <a:ext cx="1270000" cy="1270000"/>
          </a:xfrm>
          <a:prstGeom prst="rect">
            <a:avLst/>
          </a:prstGeom>
        </p:spPr>
      </p:pic>
    </p:spTree>
    <p:extLst>
      <p:ext uri="{BB962C8B-B14F-4D97-AF65-F5344CB8AC3E}">
        <p14:creationId xmlns:p14="http://schemas.microsoft.com/office/powerpoint/2010/main" val="2808800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5E1685-7A76-894D-AB64-FE7CCB585963}"/>
              </a:ext>
            </a:extLst>
          </p:cNvPr>
          <p:cNvSpPr>
            <a:spLocks noGrp="1"/>
          </p:cNvSpPr>
          <p:nvPr>
            <p:ph type="title"/>
          </p:nvPr>
        </p:nvSpPr>
        <p:spPr>
          <a:xfrm>
            <a:off x="467544" y="620688"/>
            <a:ext cx="7886700" cy="412156"/>
          </a:xfrm>
        </p:spPr>
        <p:txBody>
          <a:bodyPr>
            <a:normAutofit fontScale="90000"/>
          </a:bodyPr>
          <a:lstStyle/>
          <a:p>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活動（三）（答案例子）</a:t>
            </a:r>
            <a:endParaRPr kumimoji="1" lang="zh-HK" altLang="en-US" b="1" dirty="0"/>
          </a:p>
        </p:txBody>
      </p:sp>
      <p:graphicFrame>
        <p:nvGraphicFramePr>
          <p:cNvPr id="8" name="內容版面配置區 7">
            <a:extLst>
              <a:ext uri="{FF2B5EF4-FFF2-40B4-BE49-F238E27FC236}">
                <a16:creationId xmlns:a16="http://schemas.microsoft.com/office/drawing/2014/main" id="{C2995CEF-B756-2448-B9AF-D6FCE36CC6C5}"/>
              </a:ext>
            </a:extLst>
          </p:cNvPr>
          <p:cNvGraphicFramePr>
            <a:graphicFrameLocks noGrp="1"/>
          </p:cNvGraphicFramePr>
          <p:nvPr>
            <p:ph sz="half" idx="2"/>
            <p:extLst>
              <p:ext uri="{D42A27DB-BD31-4B8C-83A1-F6EECF244321}">
                <p14:modId xmlns:p14="http://schemas.microsoft.com/office/powerpoint/2010/main" val="3346038202"/>
              </p:ext>
            </p:extLst>
          </p:nvPr>
        </p:nvGraphicFramePr>
        <p:xfrm>
          <a:off x="183882" y="1268760"/>
          <a:ext cx="8776235" cy="2902883"/>
        </p:xfrm>
        <a:graphic>
          <a:graphicData uri="http://schemas.openxmlformats.org/drawingml/2006/table">
            <a:tbl>
              <a:tblPr firstRow="1" bandRow="1">
                <a:tableStyleId>{5C22544A-7EE6-4342-B048-85BDC9FD1C3A}</a:tableStyleId>
              </a:tblPr>
              <a:tblGrid>
                <a:gridCol w="2515910">
                  <a:extLst>
                    <a:ext uri="{9D8B030D-6E8A-4147-A177-3AD203B41FA5}">
                      <a16:colId xmlns:a16="http://schemas.microsoft.com/office/drawing/2014/main" val="3238019915"/>
                    </a:ext>
                  </a:extLst>
                </a:gridCol>
                <a:gridCol w="1872208">
                  <a:extLst>
                    <a:ext uri="{9D8B030D-6E8A-4147-A177-3AD203B41FA5}">
                      <a16:colId xmlns:a16="http://schemas.microsoft.com/office/drawing/2014/main" val="1300684441"/>
                    </a:ext>
                  </a:extLst>
                </a:gridCol>
                <a:gridCol w="4388117">
                  <a:extLst>
                    <a:ext uri="{9D8B030D-6E8A-4147-A177-3AD203B41FA5}">
                      <a16:colId xmlns:a16="http://schemas.microsoft.com/office/drawing/2014/main" val="1697890239"/>
                    </a:ext>
                  </a:extLst>
                </a:gridCol>
              </a:tblGrid>
              <a:tr h="297223">
                <a:tc>
                  <a:txBody>
                    <a:bodyPr/>
                    <a:lstStyle/>
                    <a:p>
                      <a:pPr algn="ctr"/>
                      <a:r>
                        <a:rPr lang="zh-HK" altLang="en-US" sz="1800" b="0" i="0" dirty="0">
                          <a:latin typeface="Yuanti SC" panose="02010600040101010101" pitchFamily="2" charset="-122"/>
                          <a:ea typeface="Yuanti SC" panose="02010600040101010101" pitchFamily="2" charset="-122"/>
                        </a:rPr>
                        <a:t>建議行動</a:t>
                      </a:r>
                    </a:p>
                  </a:txBody>
                  <a:tcPr marL="68580" marR="68580" marT="34290" marB="34290"/>
                </a:tc>
                <a:tc>
                  <a:txBody>
                    <a:bodyPr/>
                    <a:lstStyle/>
                    <a:p>
                      <a:pPr algn="ctr"/>
                      <a:r>
                        <a:rPr lang="zh-HK" altLang="en-US" sz="1800" b="0" i="0" dirty="0">
                          <a:latin typeface="Yuanti SC" panose="02010600040101010101" pitchFamily="2" charset="-122"/>
                          <a:ea typeface="Yuanti SC" panose="02010600040101010101" pitchFamily="2" charset="-122"/>
                        </a:rPr>
                        <a:t>針對的傳播途徑</a:t>
                      </a:r>
                    </a:p>
                  </a:txBody>
                  <a:tcPr marL="68580" marR="68580" marT="34290" marB="34290"/>
                </a:tc>
                <a:tc>
                  <a:txBody>
                    <a:bodyPr/>
                    <a:lstStyle/>
                    <a:p>
                      <a:pPr algn="ctr"/>
                      <a:r>
                        <a:rPr lang="zh-HK" altLang="en-US" sz="1800" b="0" i="0" dirty="0">
                          <a:latin typeface="Yuanti SC" panose="02010600040101010101" pitchFamily="2" charset="-122"/>
                          <a:ea typeface="Yuanti SC" panose="02010600040101010101" pitchFamily="2" charset="-122"/>
                        </a:rPr>
                        <a:t>如何中斷傳染鍊</a:t>
                      </a:r>
                    </a:p>
                  </a:txBody>
                  <a:tcPr marL="68580" marR="68580" marT="34290" marB="34290"/>
                </a:tc>
                <a:extLst>
                  <a:ext uri="{0D108BD9-81ED-4DB2-BD59-A6C34878D82A}">
                    <a16:rowId xmlns:a16="http://schemas.microsoft.com/office/drawing/2014/main" val="2781641446"/>
                  </a:ext>
                </a:extLst>
              </a:tr>
              <a:tr h="297223">
                <a:tc>
                  <a:txBody>
                    <a:bodyPr/>
                    <a:lstStyle/>
                    <a:p>
                      <a:r>
                        <a:rPr lang="zh-TW" altLang="en-US" sz="1800" b="0" i="0" dirty="0">
                          <a:latin typeface="Yuanti SC Light" panose="02010600040101010101" pitchFamily="2" charset="-122"/>
                          <a:ea typeface="Yuanti SC Light" panose="02010600040101010101" pitchFamily="2" charset="-122"/>
                        </a:rPr>
                        <a:t>吐痰用紙巾包好</a:t>
                      </a:r>
                      <a:endParaRPr lang="zh-HK" altLang="en-US" sz="1800" b="0" i="0" dirty="0">
                        <a:latin typeface="Yuanti SC Light" panose="02010600040101010101" pitchFamily="2" charset="-122"/>
                        <a:ea typeface="Yuanti SC Light" panose="02010600040101010101" pitchFamily="2" charset="-122"/>
                      </a:endParaRP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HK" altLang="en-US" sz="1800" b="0" i="0" dirty="0">
                          <a:latin typeface="Yuanti SC Light" panose="02010600040101010101" pitchFamily="2" charset="-122"/>
                          <a:ea typeface="Yuanti SC Light" panose="02010600040101010101" pitchFamily="2" charset="-122"/>
                        </a:rPr>
                        <a:t>飛沫傳播</a:t>
                      </a:r>
                    </a:p>
                  </a:txBody>
                  <a:tcPr marL="68580" marR="68580" marT="34290" marB="34290"/>
                </a:tc>
                <a:tc>
                  <a:txBody>
                    <a:bodyPr/>
                    <a:lstStyle/>
                    <a:p>
                      <a:r>
                        <a:rPr lang="zh-TW" altLang="en-US" sz="1800" b="0" i="0" dirty="0">
                          <a:latin typeface="Yuanti SC Light" panose="02010600040101010101" pitchFamily="2" charset="-122"/>
                          <a:ea typeface="Yuanti SC Light" panose="02010600040101010101" pitchFamily="2" charset="-122"/>
                        </a:rPr>
                        <a:t>防止</a:t>
                      </a:r>
                      <a:r>
                        <a:rPr lang="zh-TW" altLang="en-US" sz="1800" b="0" i="0" kern="1200" dirty="0">
                          <a:solidFill>
                            <a:schemeClr val="dk1"/>
                          </a:solidFill>
                          <a:latin typeface="Yuanti SC Light" panose="02010600040101010101" pitchFamily="2" charset="-122"/>
                          <a:ea typeface="Yuanti SC Light" panose="02010600040101010101" pitchFamily="2" charset="-122"/>
                          <a:cs typeface="+mn-cs"/>
                        </a:rPr>
                        <a:t>吸入患者吐痰時噴出的飛沫</a:t>
                      </a:r>
                    </a:p>
                  </a:txBody>
                  <a:tcPr marL="68580" marR="68580" marT="34290" marB="34290"/>
                </a:tc>
                <a:extLst>
                  <a:ext uri="{0D108BD9-81ED-4DB2-BD59-A6C34878D82A}">
                    <a16:rowId xmlns:a16="http://schemas.microsoft.com/office/drawing/2014/main" val="1540959478"/>
                  </a:ext>
                </a:extLst>
              </a:tr>
              <a:tr h="541995">
                <a:tc>
                  <a:txBody>
                    <a:bodyPr/>
                    <a:lstStyle/>
                    <a:p>
                      <a:r>
                        <a:rPr lang="zh-TW" altLang="en-US" sz="1800" b="0" i="0" dirty="0">
                          <a:latin typeface="Yuanti SC Light" panose="02010600040101010101" pitchFamily="2" charset="-122"/>
                          <a:ea typeface="Yuanti SC Light" panose="02010600040101010101" pitchFamily="2" charset="-122"/>
                        </a:rPr>
                        <a:t>打噴嚏或咳嗽以紙巾蓋口鼻</a:t>
                      </a:r>
                      <a:endParaRPr lang="zh-HK" altLang="en-US" sz="1800" b="0" i="0" dirty="0">
                        <a:latin typeface="Yuanti SC Light" panose="02010600040101010101" pitchFamily="2" charset="-122"/>
                        <a:ea typeface="Yuanti SC Light" panose="02010600040101010101" pitchFamily="2" charset="-122"/>
                      </a:endParaRPr>
                    </a:p>
                  </a:txBody>
                  <a:tcPr marL="68580" marR="68580" marT="34290" marB="34290"/>
                </a:tc>
                <a:tc>
                  <a:txBody>
                    <a:bodyPr/>
                    <a:lstStyle/>
                    <a:p>
                      <a:pPr algn="ctr"/>
                      <a:r>
                        <a:rPr lang="zh-HK" altLang="en-US" sz="1800" b="0" i="0" dirty="0">
                          <a:latin typeface="Yuanti SC Light" panose="02010600040101010101" pitchFamily="2" charset="-122"/>
                          <a:ea typeface="Yuanti SC Light" panose="02010600040101010101" pitchFamily="2" charset="-122"/>
                        </a:rPr>
                        <a:t>飛沫傳播</a:t>
                      </a:r>
                    </a:p>
                  </a:txBody>
                  <a:tcPr marL="68580" marR="68580" marT="34290" marB="34290"/>
                </a:tc>
                <a:tc>
                  <a:txBody>
                    <a:bodyPr/>
                    <a:lstStyle/>
                    <a:p>
                      <a:pPr marL="0" algn="l" defTabSz="914400" rtl="0" eaLnBrk="1" latinLnBrk="0" hangingPunct="1"/>
                      <a:r>
                        <a:rPr lang="zh-TW" altLang="en-US" sz="1800" b="0" i="0" kern="1200" dirty="0">
                          <a:solidFill>
                            <a:schemeClr val="dk1"/>
                          </a:solidFill>
                          <a:latin typeface="Yuanti SC Light" panose="02010600040101010101" pitchFamily="2" charset="-122"/>
                          <a:ea typeface="Yuanti SC Light" panose="02010600040101010101" pitchFamily="2" charset="-122"/>
                          <a:cs typeface="+mn-cs"/>
                        </a:rPr>
                        <a:t>防止吸入患者打噴嚏、咳嗽時噴出的飛沫</a:t>
                      </a:r>
                    </a:p>
                  </a:txBody>
                  <a:tcPr marL="68580" marR="68580" marT="34290" marB="34290"/>
                </a:tc>
                <a:extLst>
                  <a:ext uri="{0D108BD9-81ED-4DB2-BD59-A6C34878D82A}">
                    <a16:rowId xmlns:a16="http://schemas.microsoft.com/office/drawing/2014/main" val="3353059580"/>
                  </a:ext>
                </a:extLst>
              </a:tr>
              <a:tr h="590569">
                <a:tc>
                  <a:txBody>
                    <a:bodyPr/>
                    <a:lstStyle/>
                    <a:p>
                      <a:r>
                        <a:rPr lang="zh-TW" altLang="en-US" sz="1800" b="0" i="0" dirty="0">
                          <a:latin typeface="Yuanti SC Light" panose="02010600040101010101" pitchFamily="2" charset="-122"/>
                          <a:ea typeface="Yuanti SC Light" panose="02010600040101010101" pitchFamily="2" charset="-122"/>
                        </a:rPr>
                        <a:t>正確棄置已染污的紙巾</a:t>
                      </a:r>
                      <a:endParaRPr lang="zh-HK" altLang="en-US" sz="1800" b="0" i="0" dirty="0">
                        <a:latin typeface="Yuanti SC Light" panose="02010600040101010101" pitchFamily="2" charset="-122"/>
                        <a:ea typeface="Yuanti SC Light" panose="02010600040101010101" pitchFamily="2" charset="-122"/>
                      </a:endParaRPr>
                    </a:p>
                  </a:txBody>
                  <a:tcPr marL="68580" marR="68580" marT="34290" marB="3429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zh-HK" altLang="en-US" sz="1800" b="0" i="0" dirty="0">
                          <a:latin typeface="Yuanti SC Light" panose="02010600040101010101" pitchFamily="2" charset="-122"/>
                          <a:ea typeface="Yuanti SC Light" panose="02010600040101010101" pitchFamily="2" charset="-122"/>
                        </a:rPr>
                        <a:t>媒介物傳播</a:t>
                      </a:r>
                    </a:p>
                  </a:txBody>
                  <a:tcPr marL="68580" marR="68580" marT="34290" marB="34290"/>
                </a:tc>
                <a:tc>
                  <a:txBody>
                    <a:bodyPr/>
                    <a:lstStyle/>
                    <a:p>
                      <a:r>
                        <a:rPr lang="zh-TW" altLang="en-US" sz="1800" b="0" i="0" dirty="0">
                          <a:latin typeface="Yuanti SC Light" panose="02010600040101010101" pitchFamily="2" charset="-122"/>
                          <a:ea typeface="Yuanti SC Light" panose="02010600040101010101" pitchFamily="2" charset="-122"/>
                        </a:rPr>
                        <a:t>防止因接觸被病原體污染的物件傳染</a:t>
                      </a:r>
                    </a:p>
                  </a:txBody>
                  <a:tcPr marL="68580" marR="68580" marT="34290" marB="34290"/>
                </a:tc>
                <a:extLst>
                  <a:ext uri="{0D108BD9-81ED-4DB2-BD59-A6C34878D82A}">
                    <a16:rowId xmlns:a16="http://schemas.microsoft.com/office/drawing/2014/main" val="1750185909"/>
                  </a:ext>
                </a:extLst>
              </a:tr>
              <a:tr h="1009294">
                <a:tc>
                  <a:txBody>
                    <a:bodyPr/>
                    <a:lstStyle/>
                    <a:p>
                      <a:pPr marL="0" indent="0">
                        <a:buFont typeface="Arial" panose="020B0604020202020204" pitchFamily="34" charset="0"/>
                        <a:buNone/>
                      </a:pPr>
                      <a:r>
                        <a:rPr lang="en-US" altLang="zh-HK" sz="1800" b="0" i="0" dirty="0">
                          <a:latin typeface="Yuanti SC Light" panose="02010600040101010101" pitchFamily="2" charset="-122"/>
                          <a:ea typeface="Yuanti SC Light" panose="02010600040101010101" pitchFamily="2" charset="-122"/>
                        </a:rPr>
                        <a:t>…</a:t>
                      </a:r>
                      <a:endParaRPr lang="zh-HK" altLang="en-US" sz="1800" b="0" i="0" dirty="0">
                        <a:latin typeface="Yuanti SC Light" panose="02010600040101010101" pitchFamily="2" charset="-122"/>
                        <a:ea typeface="Yuanti SC Light" panose="02010600040101010101" pitchFamily="2" charset="-122"/>
                      </a:endParaRPr>
                    </a:p>
                  </a:txBody>
                  <a:tcPr/>
                </a:tc>
                <a:tc>
                  <a:txBody>
                    <a:bodyPr/>
                    <a:lstStyle/>
                    <a:p>
                      <a:pPr marL="0" indent="0">
                        <a:buFont typeface="Arial" panose="020B0604020202020204" pitchFamily="34" charset="0"/>
                        <a:buNone/>
                      </a:pPr>
                      <a:r>
                        <a:rPr lang="en-US" altLang="zh-HK" sz="1800" b="0" i="0" dirty="0">
                          <a:latin typeface="Yuanti SC Light" panose="02010600040101010101" pitchFamily="2" charset="-122"/>
                          <a:ea typeface="Yuanti SC Light" panose="02010600040101010101" pitchFamily="2" charset="-122"/>
                        </a:rPr>
                        <a:t>…</a:t>
                      </a:r>
                      <a:endParaRPr lang="zh-HK" altLang="en-US" sz="1800" b="0" i="0" dirty="0">
                        <a:latin typeface="Yuanti SC Light" panose="02010600040101010101" pitchFamily="2" charset="-122"/>
                        <a:ea typeface="Yuanti SC Light" panose="02010600040101010101" pitchFamily="2" charset="-122"/>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altLang="zh-HK" sz="1800" b="0" i="0" dirty="0">
                          <a:latin typeface="Yuanti SC Light" panose="02010600040101010101" pitchFamily="2" charset="-122"/>
                          <a:ea typeface="Yuanti SC Light" panose="02010600040101010101" pitchFamily="2" charset="-122"/>
                        </a:rPr>
                        <a:t>…</a:t>
                      </a:r>
                      <a:endParaRPr lang="zh-HK" altLang="en-US" sz="1800" b="0" i="0" dirty="0">
                        <a:latin typeface="Yuanti SC Light" panose="02010600040101010101" pitchFamily="2" charset="-122"/>
                        <a:ea typeface="Yuanti SC Light" panose="02010600040101010101" pitchFamily="2" charset="-122"/>
                      </a:endParaRPr>
                    </a:p>
                  </a:txBody>
                  <a:tcPr/>
                </a:tc>
                <a:extLst>
                  <a:ext uri="{0D108BD9-81ED-4DB2-BD59-A6C34878D82A}">
                    <a16:rowId xmlns:a16="http://schemas.microsoft.com/office/drawing/2014/main" val="2817138261"/>
                  </a:ext>
                </a:extLst>
              </a:tr>
            </a:tbl>
          </a:graphicData>
        </a:graphic>
      </p:graphicFrame>
      <p:sp>
        <p:nvSpPr>
          <p:cNvPr id="4" name="投影片編號版面配置區 3">
            <a:extLst>
              <a:ext uri="{FF2B5EF4-FFF2-40B4-BE49-F238E27FC236}">
                <a16:creationId xmlns:a16="http://schemas.microsoft.com/office/drawing/2014/main" id="{518CC4E9-9D0B-3A42-A4A0-A95EC1841153}"/>
              </a:ext>
            </a:extLst>
          </p:cNvPr>
          <p:cNvSpPr>
            <a:spLocks noGrp="1"/>
          </p:cNvSpPr>
          <p:nvPr>
            <p:ph type="sldNum" sz="quarter" idx="12"/>
          </p:nvPr>
        </p:nvSpPr>
        <p:spPr/>
        <p:txBody>
          <a:bodyPr/>
          <a:lstStyle/>
          <a:p>
            <a:pPr>
              <a:defRPr/>
            </a:pPr>
            <a:fld id="{0A8FAAD0-EA07-C54C-B1A4-378C301147C8}" type="slidenum">
              <a:rPr lang="zh-TW" altLang="en-US" smtClean="0"/>
              <a:pPr>
                <a:defRPr/>
              </a:pPr>
              <a:t>19</a:t>
            </a:fld>
            <a:endParaRPr lang="en-US" altLang="zh-TW"/>
          </a:p>
        </p:txBody>
      </p:sp>
    </p:spTree>
    <p:extLst>
      <p:ext uri="{BB962C8B-B14F-4D97-AF65-F5344CB8AC3E}">
        <p14:creationId xmlns:p14="http://schemas.microsoft.com/office/powerpoint/2010/main" val="296775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650610B-C332-DD43-B0BB-ECA7D22717E4}"/>
              </a:ext>
            </a:extLst>
          </p:cNvPr>
          <p:cNvSpPr>
            <a:spLocks noGrp="1"/>
          </p:cNvSpPr>
          <p:nvPr>
            <p:ph type="title"/>
          </p:nvPr>
        </p:nvSpPr>
        <p:spPr>
          <a:xfrm>
            <a:off x="899592" y="489393"/>
            <a:ext cx="6172200" cy="525140"/>
          </a:xfrm>
        </p:spPr>
        <p:txBody>
          <a:bodyPr>
            <a:normAutofit fontScale="90000"/>
          </a:bodyPr>
          <a:lstStyle/>
          <a:p>
            <a:r>
              <a:rPr kumimoji="1" lang="zh-HK" altLang="en-US" b="1" dirty="0">
                <a:solidFill>
                  <a:schemeClr val="accent6">
                    <a:lumMod val="50000"/>
                  </a:schemeClr>
                </a:solidFill>
                <a:latin typeface="Yuanti SC" panose="02010600040101010101" pitchFamily="2" charset="-122"/>
                <a:ea typeface="Yuanti SC" panose="02010600040101010101" pitchFamily="2" charset="-122"/>
              </a:rPr>
              <a:t>活動（一）</a:t>
            </a:r>
          </a:p>
        </p:txBody>
      </p:sp>
      <p:sp>
        <p:nvSpPr>
          <p:cNvPr id="3" name="內容版面配置區 2">
            <a:extLst>
              <a:ext uri="{FF2B5EF4-FFF2-40B4-BE49-F238E27FC236}">
                <a16:creationId xmlns:a16="http://schemas.microsoft.com/office/drawing/2014/main" id="{151DD694-C44D-7747-960A-697DE7A6C6C6}"/>
              </a:ext>
            </a:extLst>
          </p:cNvPr>
          <p:cNvSpPr>
            <a:spLocks noGrp="1"/>
          </p:cNvSpPr>
          <p:nvPr>
            <p:ph idx="1"/>
          </p:nvPr>
        </p:nvSpPr>
        <p:spPr>
          <a:xfrm>
            <a:off x="683568" y="1268760"/>
            <a:ext cx="7704856" cy="5452716"/>
          </a:xfrm>
        </p:spPr>
        <p:txBody>
          <a:bodyPr>
            <a:normAutofit/>
          </a:bodyPr>
          <a:lstStyle/>
          <a:p>
            <a:r>
              <a:rPr kumimoji="1" lang="zh-HK" altLang="en-US" sz="3200" dirty="0">
                <a:latin typeface="Yuanti SC" panose="02010600040101010101" pitchFamily="2" charset="-122"/>
                <a:ea typeface="Yuanti SC" panose="02010600040101010101" pitchFamily="2" charset="-122"/>
              </a:rPr>
              <a:t>以下哪些是傳染病？</a:t>
            </a:r>
            <a:endParaRPr kumimoji="1" lang="en-US" altLang="zh-HK" sz="3200" dirty="0">
              <a:latin typeface="Yuanti SC" panose="02010600040101010101" pitchFamily="2" charset="-122"/>
              <a:ea typeface="Yuanti SC"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糖尿病</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後天免疫力缺乏症（愛滋病）</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小兒麻痺症 </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冠心病</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精神分裂症</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中東呼吸綜合症 </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日本腦炎 </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腦血管病</a:t>
            </a:r>
            <a:endParaRPr lang="en-US" altLang="zh-HK" sz="2800" dirty="0">
              <a:latin typeface="Yuanti SC Light" panose="02010600040101010101" pitchFamily="2" charset="-122"/>
              <a:ea typeface="Yuanti SC Light" panose="02010600040101010101" pitchFamily="2" charset="-122"/>
            </a:endParaRPr>
          </a:p>
          <a:p>
            <a:pPr marL="728609" lvl="1" indent="-385736">
              <a:buFont typeface="+mj-lt"/>
              <a:buAutoNum type="alphaLcParenR"/>
            </a:pPr>
            <a:r>
              <a:rPr lang="zh-HK" altLang="en-US" sz="2800" dirty="0">
                <a:latin typeface="Yuanti SC Light" panose="02010600040101010101" pitchFamily="2" charset="-122"/>
                <a:ea typeface="Yuanti SC Light" panose="02010600040101010101" pitchFamily="2" charset="-122"/>
              </a:rPr>
              <a:t>水痘 </a:t>
            </a:r>
            <a:endParaRPr lang="en-US" altLang="zh-HK" sz="2800" dirty="0">
              <a:latin typeface="Yuanti SC Light" panose="02010600040101010101" pitchFamily="2" charset="-122"/>
              <a:ea typeface="Yuanti SC Light" panose="02010600040101010101" pitchFamily="2" charset="-122"/>
            </a:endParaRPr>
          </a:p>
          <a:p>
            <a:pPr marL="428594" indent="-385736"/>
            <a:r>
              <a:rPr kumimoji="1" lang="zh-HK" altLang="en-US" sz="3200" dirty="0">
                <a:solidFill>
                  <a:schemeClr val="accent6">
                    <a:lumMod val="50000"/>
                  </a:schemeClr>
                </a:solidFill>
                <a:latin typeface="Yuanti SC" panose="02010600040101010101" pitchFamily="2" charset="-122"/>
                <a:ea typeface="Yuanti SC" panose="02010600040101010101" pitchFamily="2" charset="-122"/>
              </a:rPr>
              <a:t>傳染病有甚麼共同特徵？</a:t>
            </a:r>
          </a:p>
        </p:txBody>
      </p:sp>
      <p:sp>
        <p:nvSpPr>
          <p:cNvPr id="4" name="投影片編號版面配置區 3">
            <a:extLst>
              <a:ext uri="{FF2B5EF4-FFF2-40B4-BE49-F238E27FC236}">
                <a16:creationId xmlns:a16="http://schemas.microsoft.com/office/drawing/2014/main" id="{7FADAADF-D1FB-AB42-B519-EDC31988D04D}"/>
              </a:ext>
            </a:extLst>
          </p:cNvPr>
          <p:cNvSpPr>
            <a:spLocks noGrp="1"/>
          </p:cNvSpPr>
          <p:nvPr>
            <p:ph type="sldNum" sz="quarter" idx="12"/>
          </p:nvPr>
        </p:nvSpPr>
        <p:spPr/>
        <p:txBody>
          <a:bodyPr/>
          <a:lstStyle/>
          <a:p>
            <a:pPr>
              <a:defRPr/>
            </a:pPr>
            <a:fld id="{0A8FAAD0-EA07-C54C-B1A4-378C301147C8}" type="slidenum">
              <a:rPr lang="zh-TW" altLang="en-US" smtClean="0"/>
              <a:pPr>
                <a:defRPr/>
              </a:pPr>
              <a:t>2</a:t>
            </a:fld>
            <a:endParaRPr lang="en-US" altLang="zh-TW"/>
          </a:p>
        </p:txBody>
      </p:sp>
    </p:spTree>
    <p:extLst>
      <p:ext uri="{BB962C8B-B14F-4D97-AF65-F5344CB8AC3E}">
        <p14:creationId xmlns:p14="http://schemas.microsoft.com/office/powerpoint/2010/main" val="39178630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D96FBE7B-5FFE-2A43-BA78-9054BACBAB43}"/>
              </a:ext>
            </a:extLst>
          </p:cNvPr>
          <p:cNvSpPr>
            <a:spLocks noGrp="1"/>
          </p:cNvSpPr>
          <p:nvPr>
            <p:ph type="title"/>
          </p:nvPr>
        </p:nvSpPr>
        <p:spPr/>
        <p:txBody>
          <a:bodyPr/>
          <a:lstStyle/>
          <a:p>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活動（</a:t>
            </a:r>
            <a:r>
              <a:rPr kumimoji="1" lang="zh-TW" altLang="en-US" sz="3000" b="1" dirty="0">
                <a:solidFill>
                  <a:srgbClr val="70AD47">
                    <a:lumMod val="50000"/>
                  </a:srgbClr>
                </a:solidFill>
                <a:latin typeface="Yuanti SC" panose="02010600040101010101" pitchFamily="2" charset="-122"/>
                <a:ea typeface="Yuanti SC" panose="02010600040101010101" pitchFamily="2" charset="-122"/>
              </a:rPr>
              <a:t>四</a:t>
            </a:r>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a:t>
            </a:r>
            <a:r>
              <a:rPr kumimoji="1" lang="en-US" altLang="zh-TW" sz="3000" b="1" dirty="0">
                <a:solidFill>
                  <a:srgbClr val="70AD47">
                    <a:lumMod val="50000"/>
                  </a:srgbClr>
                </a:solidFill>
                <a:latin typeface="Yuanti SC" panose="02010600040101010101" pitchFamily="2" charset="-122"/>
                <a:ea typeface="Yuanti SC" panose="02010600040101010101" pitchFamily="2" charset="-122"/>
              </a:rPr>
              <a:t>- </a:t>
            </a:r>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防疫中的</a:t>
            </a:r>
            <a:r>
              <a:rPr kumimoji="1" lang="zh-TW" altLang="en-US" sz="3000" b="1" dirty="0">
                <a:solidFill>
                  <a:srgbClr val="70AD47">
                    <a:lumMod val="50000"/>
                  </a:srgbClr>
                </a:solidFill>
                <a:latin typeface="Yuanti SC" panose="02010600040101010101" pitchFamily="2" charset="-122"/>
                <a:ea typeface="Yuanti SC" panose="02010600040101010101" pitchFamily="2" charset="-122"/>
              </a:rPr>
              <a:t>關愛及公德心</a:t>
            </a:r>
            <a:endParaRPr kumimoji="1" lang="zh-HK" altLang="en-US" sz="3000" b="1" dirty="0">
              <a:solidFill>
                <a:srgbClr val="70AD47">
                  <a:lumMod val="50000"/>
                </a:srgbClr>
              </a:solidFill>
              <a:latin typeface="Yuanti SC" panose="02010600040101010101" pitchFamily="2" charset="-122"/>
              <a:ea typeface="Yuanti SC" panose="02010600040101010101" pitchFamily="2" charset="-122"/>
            </a:endParaRPr>
          </a:p>
        </p:txBody>
      </p:sp>
      <p:sp>
        <p:nvSpPr>
          <p:cNvPr id="4" name="投影片編號版面配置區 3">
            <a:extLst>
              <a:ext uri="{FF2B5EF4-FFF2-40B4-BE49-F238E27FC236}">
                <a16:creationId xmlns:a16="http://schemas.microsoft.com/office/drawing/2014/main" id="{4C11780E-8027-5C4B-B168-2704F087226E}"/>
              </a:ext>
            </a:extLst>
          </p:cNvPr>
          <p:cNvSpPr>
            <a:spLocks noGrp="1"/>
          </p:cNvSpPr>
          <p:nvPr>
            <p:ph type="sldNum" sz="quarter" idx="12"/>
          </p:nvPr>
        </p:nvSpPr>
        <p:spPr/>
        <p:txBody>
          <a:bodyPr/>
          <a:lstStyle/>
          <a:p>
            <a:pPr>
              <a:defRPr/>
            </a:pPr>
            <a:fld id="{0A8FAAD0-EA07-C54C-B1A4-378C301147C8}" type="slidenum">
              <a:rPr lang="zh-TW" altLang="en-US" smtClean="0"/>
              <a:pPr>
                <a:defRPr/>
              </a:pPr>
              <a:t>20</a:t>
            </a:fld>
            <a:endParaRPr lang="en-US" altLang="zh-TW"/>
          </a:p>
        </p:txBody>
      </p:sp>
      <p:graphicFrame>
        <p:nvGraphicFramePr>
          <p:cNvPr id="5" name="表格 4">
            <a:extLst>
              <a:ext uri="{FF2B5EF4-FFF2-40B4-BE49-F238E27FC236}">
                <a16:creationId xmlns:a16="http://schemas.microsoft.com/office/drawing/2014/main" id="{6480A3E6-9E96-0140-8CA8-D049C6BF4C77}"/>
              </a:ext>
            </a:extLst>
          </p:cNvPr>
          <p:cNvGraphicFramePr>
            <a:graphicFrameLocks noGrp="1"/>
          </p:cNvGraphicFramePr>
          <p:nvPr>
            <p:extLst>
              <p:ext uri="{D42A27DB-BD31-4B8C-83A1-F6EECF244321}">
                <p14:modId xmlns:p14="http://schemas.microsoft.com/office/powerpoint/2010/main" val="827669937"/>
              </p:ext>
            </p:extLst>
          </p:nvPr>
        </p:nvGraphicFramePr>
        <p:xfrm>
          <a:off x="466251" y="1373581"/>
          <a:ext cx="8211498" cy="5195460"/>
        </p:xfrm>
        <a:graphic>
          <a:graphicData uri="http://schemas.openxmlformats.org/drawingml/2006/table">
            <a:tbl>
              <a:tblPr firstRow="1" bandRow="1">
                <a:tableStyleId>{93296810-A885-4BE3-A3E7-6D5BEEA58F35}</a:tableStyleId>
              </a:tblPr>
              <a:tblGrid>
                <a:gridCol w="6500396">
                  <a:extLst>
                    <a:ext uri="{9D8B030D-6E8A-4147-A177-3AD203B41FA5}">
                      <a16:colId xmlns:a16="http://schemas.microsoft.com/office/drawing/2014/main" val="685393518"/>
                    </a:ext>
                  </a:extLst>
                </a:gridCol>
                <a:gridCol w="1711102">
                  <a:extLst>
                    <a:ext uri="{9D8B030D-6E8A-4147-A177-3AD203B41FA5}">
                      <a16:colId xmlns:a16="http://schemas.microsoft.com/office/drawing/2014/main" val="743842514"/>
                    </a:ext>
                  </a:extLst>
                </a:gridCol>
              </a:tblGrid>
              <a:tr h="7492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zh-HK" altLang="en-US" sz="2400" dirty="0"/>
                        <a:t>影片</a:t>
                      </a:r>
                      <a:r>
                        <a:rPr kumimoji="1" lang="en-US" altLang="zh-HK" sz="2400" dirty="0"/>
                        <a:t> - </a:t>
                      </a:r>
                      <a:r>
                        <a:rPr kumimoji="1" lang="zh-HK" altLang="en-US" sz="2400" dirty="0"/>
                        <a:t>如何更好地保護自己</a:t>
                      </a:r>
                      <a:r>
                        <a:rPr kumimoji="1" lang="zh-TW" altLang="en-US" sz="2400" dirty="0"/>
                        <a:t>及家人</a:t>
                      </a:r>
                      <a:r>
                        <a:rPr kumimoji="1" lang="zh-HK" altLang="en-US" sz="2400" dirty="0"/>
                        <a:t>免被傳染？</a:t>
                      </a:r>
                      <a:endParaRPr kumimoji="1" lang="en-US" altLang="zh-HK" sz="2400" dirty="0">
                        <a:latin typeface="Yuanti SC Light" panose="02010600040101010101" pitchFamily="2" charset="-122"/>
                        <a:ea typeface="Yuanti SC Light" panose="02010600040101010101" pitchFamily="2" charset="-122"/>
                      </a:endParaRPr>
                    </a:p>
                  </a:txBody>
                  <a:tcPr/>
                </a:tc>
                <a:tc>
                  <a:txBody>
                    <a:bodyPr/>
                    <a:lstStyle/>
                    <a:p>
                      <a:endParaRPr lang="zh-HK" altLang="en-US" dirty="0"/>
                    </a:p>
                  </a:txBody>
                  <a:tcPr/>
                </a:tc>
                <a:extLst>
                  <a:ext uri="{0D108BD9-81ED-4DB2-BD59-A6C34878D82A}">
                    <a16:rowId xmlns:a16="http://schemas.microsoft.com/office/drawing/2014/main" val="2988506767"/>
                  </a:ext>
                </a:extLst>
              </a:tr>
              <a:tr h="1482083">
                <a:tc>
                  <a:txBody>
                    <a:bodyPr/>
                    <a:lstStyle/>
                    <a:p>
                      <a:r>
                        <a:rPr kumimoji="1" lang="zh-HK" altLang="en-US" sz="2400" dirty="0"/>
                        <a:t>同心抗疫</a:t>
                      </a:r>
                      <a:endParaRPr kumimoji="1" lang="en-US" altLang="zh-HK" sz="2400" dirty="0"/>
                    </a:p>
                    <a:p>
                      <a:r>
                        <a:rPr lang="en-US" altLang="zh-HK" sz="2000" dirty="0">
                          <a:hlinkClick r:id="rId3"/>
                        </a:rPr>
                        <a:t>https://www.youtube.com/watch?v=G2iZr26uUrw</a:t>
                      </a:r>
                      <a:endParaRPr lang="en-US" altLang="zh-HK" sz="2000" dirty="0"/>
                    </a:p>
                    <a:p>
                      <a:endParaRPr lang="en-US" altLang="zh-HK" sz="2400" b="0" i="0" dirty="0">
                        <a:latin typeface="Yuanti SC Light" panose="02010600040101010101" pitchFamily="2" charset="-122"/>
                        <a:ea typeface="Yuanti SC Light" panose="02010600040101010101" pitchFamily="2" charset="-122"/>
                      </a:endParaRPr>
                    </a:p>
                  </a:txBody>
                  <a:tcPr/>
                </a:tc>
                <a:tc>
                  <a:txBody>
                    <a:bodyPr/>
                    <a:lstStyle/>
                    <a:p>
                      <a:endParaRPr lang="zh-HK" altLang="en-US" b="0" i="0" dirty="0">
                        <a:latin typeface="Yuanti SC Light" panose="02010600040101010101" pitchFamily="2" charset="-122"/>
                        <a:ea typeface="Yuanti SC Light" panose="02010600040101010101" pitchFamily="2" charset="-122"/>
                      </a:endParaRPr>
                    </a:p>
                  </a:txBody>
                  <a:tcPr/>
                </a:tc>
                <a:extLst>
                  <a:ext uri="{0D108BD9-81ED-4DB2-BD59-A6C34878D82A}">
                    <a16:rowId xmlns:a16="http://schemas.microsoft.com/office/drawing/2014/main" val="1305945129"/>
                  </a:ext>
                </a:extLst>
              </a:tr>
              <a:tr h="1482083">
                <a:tc>
                  <a:txBody>
                    <a:bodyPr/>
                    <a:lstStyle/>
                    <a:p>
                      <a:r>
                        <a:rPr lang="zh-HK" altLang="en-US" sz="2400" dirty="0"/>
                        <a:t>同心抗疫 </a:t>
                      </a:r>
                      <a:r>
                        <a:rPr lang="en-US" altLang="zh-HK" sz="2400" dirty="0"/>
                        <a:t>– </a:t>
                      </a:r>
                      <a:r>
                        <a:rPr lang="zh-HK" altLang="en-US" sz="2400" dirty="0"/>
                        <a:t>減少社交接觸</a:t>
                      </a:r>
                      <a:endParaRPr lang="en-US" altLang="zh-HK" sz="2400" dirty="0"/>
                    </a:p>
                    <a:p>
                      <a:r>
                        <a:rPr lang="en-US" altLang="zh-HK" sz="2000" dirty="0">
                          <a:hlinkClick r:id="rId4"/>
                        </a:rPr>
                        <a:t>https://www.youtube.com/watch?v=i8j_4Rn3xNQ</a:t>
                      </a:r>
                      <a:endParaRPr lang="en-US" altLang="zh-HK" sz="2000" b="0" i="0" dirty="0">
                        <a:latin typeface="Yuanti SC Light" panose="02010600040101010101" pitchFamily="2" charset="-122"/>
                        <a:ea typeface="Yuanti SC Light" panose="02010600040101010101" pitchFamily="2" charset="-122"/>
                      </a:endParaRPr>
                    </a:p>
                  </a:txBody>
                  <a:tcPr/>
                </a:tc>
                <a:tc>
                  <a:txBody>
                    <a:bodyPr/>
                    <a:lstStyle/>
                    <a:p>
                      <a:endParaRPr lang="zh-HK" altLang="en-US" b="0" i="0" dirty="0">
                        <a:latin typeface="Yuanti SC Light" panose="02010600040101010101" pitchFamily="2" charset="-122"/>
                        <a:ea typeface="Yuanti SC Light" panose="02010600040101010101" pitchFamily="2" charset="-122"/>
                      </a:endParaRPr>
                    </a:p>
                  </a:txBody>
                  <a:tcPr/>
                </a:tc>
                <a:extLst>
                  <a:ext uri="{0D108BD9-81ED-4DB2-BD59-A6C34878D82A}">
                    <a16:rowId xmlns:a16="http://schemas.microsoft.com/office/drawing/2014/main" val="2887910990"/>
                  </a:ext>
                </a:extLst>
              </a:tr>
              <a:tr h="1482083">
                <a:tc>
                  <a:txBody>
                    <a:bodyPr/>
                    <a:lstStyle/>
                    <a:p>
                      <a:r>
                        <a:rPr lang="zh-HK" altLang="en-US" sz="2400" dirty="0"/>
                        <a:t>預防疾病 保持衞生 不求人</a:t>
                      </a:r>
                      <a:endParaRPr lang="en-US" altLang="zh-HK" sz="2400" dirty="0"/>
                    </a:p>
                    <a:p>
                      <a:r>
                        <a:rPr lang="en-US" altLang="zh-HK" sz="2000" b="0" i="0" dirty="0">
                          <a:latin typeface="+mj-lt"/>
                          <a:ea typeface="Yuanti SC Light" panose="02010600040101010101" pitchFamily="2" charset="-122"/>
                          <a:hlinkClick r:id="rId5"/>
                        </a:rPr>
                        <a:t>https://www.youtube.com/watch?v=jQpH-c7QpII</a:t>
                      </a:r>
                      <a:endParaRPr lang="en-US" altLang="zh-HK" sz="2000" b="0" i="0" dirty="0">
                        <a:latin typeface="+mj-lt"/>
                        <a:ea typeface="Yuanti SC Light" panose="02010600040101010101" pitchFamily="2" charset="-122"/>
                      </a:endParaRPr>
                    </a:p>
                    <a:p>
                      <a:endParaRPr lang="en-US" altLang="zh-HK" sz="2000" b="0" i="0" dirty="0">
                        <a:latin typeface="Yuanti SC Light" panose="02010600040101010101" pitchFamily="2" charset="-122"/>
                        <a:ea typeface="Yuanti SC Light" panose="02010600040101010101" pitchFamily="2" charset="-122"/>
                      </a:endParaRPr>
                    </a:p>
                  </a:txBody>
                  <a:tcPr/>
                </a:tc>
                <a:tc>
                  <a:txBody>
                    <a:bodyPr/>
                    <a:lstStyle/>
                    <a:p>
                      <a:endParaRPr lang="zh-HK" altLang="en-US" b="0" i="0" dirty="0">
                        <a:latin typeface="Yuanti SC Light" panose="02010600040101010101" pitchFamily="2" charset="-122"/>
                        <a:ea typeface="Yuanti SC Light" panose="02010600040101010101" pitchFamily="2" charset="-122"/>
                      </a:endParaRPr>
                    </a:p>
                  </a:txBody>
                  <a:tcPr/>
                </a:tc>
                <a:extLst>
                  <a:ext uri="{0D108BD9-81ED-4DB2-BD59-A6C34878D82A}">
                    <a16:rowId xmlns:a16="http://schemas.microsoft.com/office/drawing/2014/main" val="1638113488"/>
                  </a:ext>
                </a:extLst>
              </a:tr>
            </a:tbl>
          </a:graphicData>
        </a:graphic>
      </p:graphicFrame>
      <p:pic>
        <p:nvPicPr>
          <p:cNvPr id="12" name="圖片 11" descr="一張含有 黑色, 畫畫 的圖片&#10;&#10;自動產生的描述">
            <a:extLst>
              <a:ext uri="{FF2B5EF4-FFF2-40B4-BE49-F238E27FC236}">
                <a16:creationId xmlns:a16="http://schemas.microsoft.com/office/drawing/2014/main" id="{18D5DCFB-DA7A-1344-9F8C-15EDC9F7A37B}"/>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7215517" y="3828825"/>
            <a:ext cx="973501" cy="973501"/>
          </a:xfrm>
          <a:prstGeom prst="rect">
            <a:avLst/>
          </a:prstGeom>
        </p:spPr>
      </p:pic>
      <p:pic>
        <p:nvPicPr>
          <p:cNvPr id="15" name="圖片 14" descr="一張含有 畫畫 的圖片&#10;&#10;自動產生的描述">
            <a:extLst>
              <a:ext uri="{FF2B5EF4-FFF2-40B4-BE49-F238E27FC236}">
                <a16:creationId xmlns:a16="http://schemas.microsoft.com/office/drawing/2014/main" id="{A62D791F-B07F-3A4A-92AD-5B64E38D1157}"/>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216613" y="2346224"/>
            <a:ext cx="973501" cy="973501"/>
          </a:xfrm>
          <a:prstGeom prst="rect">
            <a:avLst/>
          </a:prstGeom>
        </p:spPr>
      </p:pic>
      <p:pic>
        <p:nvPicPr>
          <p:cNvPr id="7" name="圖片 6" descr="一張含有 輪子 的圖片&#10;&#10;自動產生的描述">
            <a:extLst>
              <a:ext uri="{FF2B5EF4-FFF2-40B4-BE49-F238E27FC236}">
                <a16:creationId xmlns:a16="http://schemas.microsoft.com/office/drawing/2014/main" id="{C6CCEE4A-DBE7-C542-B545-EA584AB6CADB}"/>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297469" y="109342"/>
            <a:ext cx="1656358" cy="1656358"/>
          </a:xfrm>
          <a:prstGeom prst="rect">
            <a:avLst/>
          </a:prstGeom>
        </p:spPr>
      </p:pic>
      <p:pic>
        <p:nvPicPr>
          <p:cNvPr id="17" name="圖片 16" descr="一張含有 黑色, 畫畫 的圖片&#10;&#10;自動產生的描述">
            <a:extLst>
              <a:ext uri="{FF2B5EF4-FFF2-40B4-BE49-F238E27FC236}">
                <a16:creationId xmlns:a16="http://schemas.microsoft.com/office/drawing/2014/main" id="{D762246C-FB9B-3946-9027-7938F7E98EAC}"/>
              </a:ext>
            </a:extLst>
          </p:cNvPr>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7247093" y="5293267"/>
            <a:ext cx="1019221" cy="1019221"/>
          </a:xfrm>
          <a:prstGeom prst="rect">
            <a:avLst/>
          </a:prstGeom>
        </p:spPr>
      </p:pic>
    </p:spTree>
    <p:extLst>
      <p:ext uri="{BB962C8B-B14F-4D97-AF65-F5344CB8AC3E}">
        <p14:creationId xmlns:p14="http://schemas.microsoft.com/office/powerpoint/2010/main" val="402825754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8EB40604-7F71-2745-B1A2-F5794E5C004D}"/>
              </a:ext>
            </a:extLst>
          </p:cNvPr>
          <p:cNvSpPr>
            <a:spLocks noGrp="1"/>
          </p:cNvSpPr>
          <p:nvPr>
            <p:ph type="title"/>
          </p:nvPr>
        </p:nvSpPr>
        <p:spPr>
          <a:xfrm>
            <a:off x="1485899" y="307523"/>
            <a:ext cx="6172200" cy="394691"/>
          </a:xfrm>
        </p:spPr>
        <p:txBody>
          <a:bodyPr>
            <a:normAutofit fontScale="90000"/>
          </a:bodyPr>
          <a:lstStyle/>
          <a:p>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活動（</a:t>
            </a:r>
            <a:r>
              <a:rPr kumimoji="1" lang="zh-TW" altLang="en-US" sz="3000" b="1" dirty="0">
                <a:solidFill>
                  <a:srgbClr val="70AD47">
                    <a:lumMod val="50000"/>
                  </a:srgbClr>
                </a:solidFill>
                <a:latin typeface="Yuanti SC" panose="02010600040101010101" pitchFamily="2" charset="-122"/>
                <a:ea typeface="Yuanti SC" panose="02010600040101010101" pitchFamily="2" charset="-122"/>
              </a:rPr>
              <a:t>五</a:t>
            </a:r>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a:t>
            </a:r>
            <a:r>
              <a:rPr kumimoji="1" lang="en-US" altLang="zh-TW" sz="3000" b="1" dirty="0">
                <a:solidFill>
                  <a:srgbClr val="70AD47">
                    <a:lumMod val="50000"/>
                  </a:srgbClr>
                </a:solidFill>
                <a:latin typeface="Yuanti SC" panose="02010600040101010101" pitchFamily="2" charset="-122"/>
                <a:ea typeface="Yuanti SC" panose="02010600040101010101" pitchFamily="2" charset="-122"/>
              </a:rPr>
              <a:t>- </a:t>
            </a:r>
            <a:r>
              <a:rPr kumimoji="1" lang="zh-HK" altLang="en-US" sz="3000" b="1" dirty="0">
                <a:solidFill>
                  <a:srgbClr val="70AD47">
                    <a:lumMod val="50000"/>
                  </a:srgbClr>
                </a:solidFill>
                <a:latin typeface="Yuanti SC" panose="02010600040101010101" pitchFamily="2" charset="-122"/>
                <a:ea typeface="Yuanti SC" panose="02010600040101010101" pitchFamily="2" charset="-122"/>
              </a:rPr>
              <a:t>防疫中的</a:t>
            </a:r>
            <a:r>
              <a:rPr kumimoji="1" lang="zh-TW" altLang="en-US" sz="3000" b="1" dirty="0">
                <a:solidFill>
                  <a:srgbClr val="70AD47">
                    <a:lumMod val="50000"/>
                  </a:srgbClr>
                </a:solidFill>
                <a:latin typeface="Yuanti SC" panose="02010600040101010101" pitchFamily="2" charset="-122"/>
                <a:ea typeface="Yuanti SC" panose="02010600040101010101" pitchFamily="2" charset="-122"/>
              </a:rPr>
              <a:t>關愛及公德心</a:t>
            </a:r>
            <a:endParaRPr kumimoji="1" lang="zh-HK" altLang="en-US" b="1" dirty="0"/>
          </a:p>
        </p:txBody>
      </p:sp>
      <p:sp>
        <p:nvSpPr>
          <p:cNvPr id="7" name="內容版面配置區 6">
            <a:extLst>
              <a:ext uri="{FF2B5EF4-FFF2-40B4-BE49-F238E27FC236}">
                <a16:creationId xmlns:a16="http://schemas.microsoft.com/office/drawing/2014/main" id="{9D250A29-CCF8-1648-AE36-193D9D11AFE7}"/>
              </a:ext>
            </a:extLst>
          </p:cNvPr>
          <p:cNvSpPr>
            <a:spLocks noGrp="1"/>
          </p:cNvSpPr>
          <p:nvPr>
            <p:ph idx="1"/>
          </p:nvPr>
        </p:nvSpPr>
        <p:spPr>
          <a:xfrm>
            <a:off x="305525" y="772502"/>
            <a:ext cx="8532948" cy="4215676"/>
          </a:xfrm>
        </p:spPr>
        <p:txBody>
          <a:bodyPr>
            <a:normAutofit/>
          </a:bodyPr>
          <a:lstStyle/>
          <a:p>
            <a:pPr>
              <a:lnSpc>
                <a:spcPct val="150000"/>
              </a:lnSpc>
            </a:pPr>
            <a:r>
              <a:rPr lang="zh-HK" altLang="en-US" sz="2400" dirty="0">
                <a:latin typeface="Yuanti SC Light" panose="02010600040101010101" pitchFamily="2" charset="-122"/>
                <a:ea typeface="Yuanti SC Light" panose="02010600040101010101" pitchFamily="2" charset="-122"/>
              </a:rPr>
              <a:t>在學校如何能預防傳染病？觀看以下影片：</a:t>
            </a:r>
            <a:endParaRPr lang="en-US" altLang="zh-HK" sz="2400" dirty="0">
              <a:latin typeface="Yuanti SC Light" panose="02010600040101010101" pitchFamily="2" charset="-122"/>
              <a:ea typeface="Yuanti SC Light"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衞生署衞生防護中心</a:t>
            </a:r>
            <a:r>
              <a:rPr lang="en-US" altLang="zh-HK" sz="2000" dirty="0">
                <a:latin typeface="Yuanti SC Light" panose="02010600040101010101" pitchFamily="2" charset="-122"/>
                <a:ea typeface="Yuanti SC Light" panose="02010600040101010101" pitchFamily="2" charset="-122"/>
              </a:rPr>
              <a:t>《</a:t>
            </a:r>
            <a:r>
              <a:rPr lang="zh-HK" altLang="en-US" sz="2000" dirty="0">
                <a:latin typeface="Yuanti SC Light" panose="02010600040101010101" pitchFamily="2" charset="-122"/>
                <a:ea typeface="Yuanti SC Light" panose="02010600040101010101" pitchFamily="2" charset="-122"/>
              </a:rPr>
              <a:t>預防傳染病的一般指引 </a:t>
            </a:r>
            <a:r>
              <a:rPr lang="en-US" altLang="zh-HK" sz="2000" dirty="0">
                <a:latin typeface="Yuanti SC Light" panose="02010600040101010101" pitchFamily="2" charset="-122"/>
                <a:ea typeface="Yuanti SC Light" panose="02010600040101010101" pitchFamily="2" charset="-122"/>
              </a:rPr>
              <a:t>》-</a:t>
            </a:r>
            <a:r>
              <a:rPr lang="zh-HK" altLang="en-US" sz="2000" dirty="0">
                <a:latin typeface="Yuanti SC Light" panose="02010600040101010101" pitchFamily="2" charset="-122"/>
                <a:ea typeface="Yuanti SC Light" panose="02010600040101010101" pitchFamily="2" charset="-122"/>
              </a:rPr>
              <a:t> </a:t>
            </a:r>
            <a:r>
              <a:rPr lang="en-US" altLang="zh-HK" sz="2000" dirty="0">
                <a:latin typeface="Yuanti SC Light" panose="02010600040101010101" pitchFamily="2" charset="-122"/>
                <a:ea typeface="Yuanti SC Light" panose="02010600040101010101" pitchFamily="2" charset="-122"/>
                <a:hlinkClick r:id="rId3"/>
              </a:rPr>
              <a:t>https://www.youtube.com/watch?v=aP23y5FJtYk</a:t>
            </a:r>
            <a:endParaRPr lang="en-US" altLang="zh-HK" sz="2000" dirty="0">
              <a:latin typeface="Yuanti SC Light" panose="02010600040101010101" pitchFamily="2" charset="-122"/>
              <a:ea typeface="Yuanti SC Light" panose="02010600040101010101" pitchFamily="2" charset="-122"/>
            </a:endParaRPr>
          </a:p>
          <a:p>
            <a:pPr>
              <a:lnSpc>
                <a:spcPct val="150000"/>
              </a:lnSpc>
            </a:pPr>
            <a:r>
              <a:rPr lang="zh-HK" altLang="en-US" sz="2400" dirty="0">
                <a:latin typeface="Yuanti SC Light" panose="02010600040101010101" pitchFamily="2" charset="-122"/>
                <a:ea typeface="Yuanti SC Light" panose="02010600040101010101" pitchFamily="2" charset="-122"/>
              </a:rPr>
              <a:t>你的任務如下：</a:t>
            </a:r>
          </a:p>
          <a:p>
            <a:pPr lvl="1">
              <a:lnSpc>
                <a:spcPct val="150000"/>
              </a:lnSpc>
            </a:pPr>
            <a:r>
              <a:rPr lang="zh-HK" altLang="en-US" dirty="0">
                <a:latin typeface="Yuanti SC Light" panose="02010600040101010101" pitchFamily="2" charset="-122"/>
                <a:ea typeface="Yuanti SC Light" panose="02010600040101010101" pitchFamily="2" charset="-122"/>
              </a:rPr>
              <a:t>在你的家居中，運用傳染鏈中「環境」的概念，建議具體行動以減低受病原體感染的風險（可以拍照片闡釋）</a:t>
            </a:r>
            <a:endParaRPr lang="en-US" altLang="zh-HK" dirty="0">
              <a:latin typeface="Yuanti SC Light" panose="02010600040101010101" pitchFamily="2" charset="-122"/>
              <a:ea typeface="Yuanti SC Light" panose="02010600040101010101" pitchFamily="2" charset="-122"/>
            </a:endParaRPr>
          </a:p>
        </p:txBody>
      </p:sp>
      <p:sp>
        <p:nvSpPr>
          <p:cNvPr id="5" name="投影片編號版面配置區 4">
            <a:extLst>
              <a:ext uri="{FF2B5EF4-FFF2-40B4-BE49-F238E27FC236}">
                <a16:creationId xmlns:a16="http://schemas.microsoft.com/office/drawing/2014/main" id="{B4A3AA33-21C9-7947-AEB9-0EF1DA594646}"/>
              </a:ext>
            </a:extLst>
          </p:cNvPr>
          <p:cNvSpPr>
            <a:spLocks noGrp="1"/>
          </p:cNvSpPr>
          <p:nvPr>
            <p:ph type="sldNum" sz="quarter" idx="12"/>
          </p:nvPr>
        </p:nvSpPr>
        <p:spPr/>
        <p:txBody>
          <a:bodyPr/>
          <a:lstStyle/>
          <a:p>
            <a:pPr>
              <a:defRPr/>
            </a:pPr>
            <a:fld id="{DA28D45D-2063-734D-A8A3-A0FFFFBAC64F}" type="slidenum">
              <a:rPr lang="zh-TW" altLang="en-US" smtClean="0"/>
              <a:pPr>
                <a:defRPr/>
              </a:pPr>
              <a:t>21</a:t>
            </a:fld>
            <a:endParaRPr lang="en-US" altLang="zh-TW" dirty="0"/>
          </a:p>
        </p:txBody>
      </p:sp>
      <p:sp>
        <p:nvSpPr>
          <p:cNvPr id="12" name="矩形 11">
            <a:extLst>
              <a:ext uri="{FF2B5EF4-FFF2-40B4-BE49-F238E27FC236}">
                <a16:creationId xmlns:a16="http://schemas.microsoft.com/office/drawing/2014/main" id="{506540CD-487D-424D-93C8-6A3F054AF30B}"/>
              </a:ext>
            </a:extLst>
          </p:cNvPr>
          <p:cNvSpPr/>
          <p:nvPr/>
        </p:nvSpPr>
        <p:spPr>
          <a:xfrm>
            <a:off x="1057576" y="4242443"/>
            <a:ext cx="856645" cy="500137"/>
          </a:xfrm>
          <a:prstGeom prst="rect">
            <a:avLst/>
          </a:prstGeom>
        </p:spPr>
        <p:style>
          <a:lnRef idx="2">
            <a:schemeClr val="accent3"/>
          </a:lnRef>
          <a:fillRef idx="1">
            <a:schemeClr val="lt1"/>
          </a:fillRef>
          <a:effectRef idx="0">
            <a:schemeClr val="accent3"/>
          </a:effectRef>
          <a:fontRef idx="minor">
            <a:schemeClr val="dk1"/>
          </a:fontRef>
        </p:style>
        <p:txBody>
          <a:bodyPr wrap="none" lIns="68580" tIns="34290" rIns="68580" bIns="34290">
            <a:spAutoFit/>
            <a:scene3d>
              <a:camera prst="orthographicFront"/>
              <a:lightRig rig="harsh" dir="t"/>
            </a:scene3d>
            <a:sp3d extrusionH="57150" prstMaterial="matte">
              <a:bevelT w="63500" h="12700" prst="angle"/>
              <a:contourClr>
                <a:schemeClr val="bg1">
                  <a:lumMod val="65000"/>
                </a:schemeClr>
              </a:contourClr>
            </a:sp3d>
          </a:bodyPr>
          <a:lstStyle/>
          <a:p>
            <a:pPr algn="ctr"/>
            <a:r>
              <a:rPr lang="zh-TW" altLang="en-US" sz="2800" b="1" dirty="0">
                <a:ln/>
                <a:solidFill>
                  <a:schemeClr val="accent3"/>
                </a:solidFill>
              </a:rPr>
              <a:t>例子</a:t>
            </a:r>
          </a:p>
        </p:txBody>
      </p:sp>
      <p:pic>
        <p:nvPicPr>
          <p:cNvPr id="3" name="圖片 2" descr="一張含有 黑色, 畫畫 的圖片&#10;&#10;自動產生的描述">
            <a:extLst>
              <a:ext uri="{FF2B5EF4-FFF2-40B4-BE49-F238E27FC236}">
                <a16:creationId xmlns:a16="http://schemas.microsoft.com/office/drawing/2014/main" id="{9B3FDBAF-7FCD-E943-98B9-26128B85DDE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3196" y="959432"/>
            <a:ext cx="1189806" cy="1224136"/>
          </a:xfrm>
          <a:prstGeom prst="rect">
            <a:avLst/>
          </a:prstGeom>
        </p:spPr>
      </p:pic>
      <p:graphicFrame>
        <p:nvGraphicFramePr>
          <p:cNvPr id="4" name="表格 3">
            <a:extLst>
              <a:ext uri="{FF2B5EF4-FFF2-40B4-BE49-F238E27FC236}">
                <a16:creationId xmlns:a16="http://schemas.microsoft.com/office/drawing/2014/main" id="{49B9B9E7-DDE1-E54A-8049-8020EF99A609}"/>
              </a:ext>
            </a:extLst>
          </p:cNvPr>
          <p:cNvGraphicFramePr>
            <a:graphicFrameLocks noGrp="1"/>
          </p:cNvGraphicFramePr>
          <p:nvPr>
            <p:extLst>
              <p:ext uri="{D42A27DB-BD31-4B8C-83A1-F6EECF244321}">
                <p14:modId xmlns:p14="http://schemas.microsoft.com/office/powerpoint/2010/main" val="3461390210"/>
              </p:ext>
            </p:extLst>
          </p:nvPr>
        </p:nvGraphicFramePr>
        <p:xfrm>
          <a:off x="971600" y="4812868"/>
          <a:ext cx="7955401" cy="1889760"/>
        </p:xfrm>
        <a:graphic>
          <a:graphicData uri="http://schemas.openxmlformats.org/drawingml/2006/table">
            <a:tbl>
              <a:tblPr firstRow="1" bandRow="1">
                <a:tableStyleId>{5C22544A-7EE6-4342-B048-85BDC9FD1C3A}</a:tableStyleId>
              </a:tblPr>
              <a:tblGrid>
                <a:gridCol w="2763455">
                  <a:extLst>
                    <a:ext uri="{9D8B030D-6E8A-4147-A177-3AD203B41FA5}">
                      <a16:colId xmlns:a16="http://schemas.microsoft.com/office/drawing/2014/main" val="1111799546"/>
                    </a:ext>
                  </a:extLst>
                </a:gridCol>
                <a:gridCol w="2093527">
                  <a:extLst>
                    <a:ext uri="{9D8B030D-6E8A-4147-A177-3AD203B41FA5}">
                      <a16:colId xmlns:a16="http://schemas.microsoft.com/office/drawing/2014/main" val="1779989964"/>
                    </a:ext>
                  </a:extLst>
                </a:gridCol>
                <a:gridCol w="3098419">
                  <a:extLst>
                    <a:ext uri="{9D8B030D-6E8A-4147-A177-3AD203B41FA5}">
                      <a16:colId xmlns:a16="http://schemas.microsoft.com/office/drawing/2014/main" val="1740089734"/>
                    </a:ext>
                  </a:extLst>
                </a:gridCol>
              </a:tblGrid>
              <a:tr h="364337">
                <a:tc>
                  <a:txBody>
                    <a:bodyPr/>
                    <a:lstStyle/>
                    <a:p>
                      <a:pPr algn="ctr"/>
                      <a:r>
                        <a:rPr lang="zh-HK" altLang="en-US" sz="2000" b="0" i="0" dirty="0">
                          <a:latin typeface="Yuanti SC Light" panose="02010600040101010101" pitchFamily="2" charset="-122"/>
                          <a:ea typeface="Yuanti SC Light" panose="02010600040101010101" pitchFamily="2" charset="-122"/>
                        </a:rPr>
                        <a:t>環境</a:t>
                      </a:r>
                    </a:p>
                  </a:txBody>
                  <a:tcPr/>
                </a:tc>
                <a:tc>
                  <a:txBody>
                    <a:bodyPr/>
                    <a:lstStyle/>
                    <a:p>
                      <a:pPr algn="ctr"/>
                      <a:r>
                        <a:rPr lang="zh-HK" altLang="en-US" sz="2000" b="0" i="0" dirty="0">
                          <a:latin typeface="Yuanti SC Light" panose="02010600040101010101" pitchFamily="2" charset="-122"/>
                          <a:ea typeface="Yuanti SC Light" panose="02010600040101010101" pitchFamily="2" charset="-122"/>
                        </a:rPr>
                        <a:t>傳播途徑</a:t>
                      </a:r>
                    </a:p>
                  </a:txBody>
                  <a:tcPr/>
                </a:tc>
                <a:tc>
                  <a:txBody>
                    <a:bodyPr/>
                    <a:lstStyle/>
                    <a:p>
                      <a:pPr algn="ctr"/>
                      <a:r>
                        <a:rPr lang="zh-HK" altLang="en-US" sz="2000" b="0" i="0" dirty="0">
                          <a:latin typeface="Yuanti SC Light" panose="02010600040101010101" pitchFamily="2" charset="-122"/>
                          <a:ea typeface="Yuanti SC Light" panose="02010600040101010101" pitchFamily="2" charset="-122"/>
                        </a:rPr>
                        <a:t>具體行動</a:t>
                      </a:r>
                    </a:p>
                  </a:txBody>
                  <a:tcPr/>
                </a:tc>
                <a:extLst>
                  <a:ext uri="{0D108BD9-81ED-4DB2-BD59-A6C34878D82A}">
                    <a16:rowId xmlns:a16="http://schemas.microsoft.com/office/drawing/2014/main" val="2282763180"/>
                  </a:ext>
                </a:extLst>
              </a:tr>
              <a:tr h="364337">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窗台的花盆積水</a:t>
                      </a:r>
                    </a:p>
                  </a:txBody>
                  <a:tcPr/>
                </a:tc>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病媒傳播</a:t>
                      </a:r>
                    </a:p>
                  </a:txBody>
                  <a:tcPr/>
                </a:tc>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清理積水</a:t>
                      </a:r>
                    </a:p>
                  </a:txBody>
                  <a:tcPr/>
                </a:tc>
                <a:extLst>
                  <a:ext uri="{0D108BD9-81ED-4DB2-BD59-A6C34878D82A}">
                    <a16:rowId xmlns:a16="http://schemas.microsoft.com/office/drawing/2014/main" val="1273818923"/>
                  </a:ext>
                </a:extLst>
              </a:tr>
              <a:tr h="644597">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廚房中生熟食物放在一起</a:t>
                      </a:r>
                    </a:p>
                  </a:txBody>
                  <a:tcPr/>
                </a:tc>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媒介物傳播</a:t>
                      </a:r>
                    </a:p>
                  </a:txBody>
                  <a:tcPr/>
                </a:tc>
                <a:tc>
                  <a:txBody>
                    <a:bodyPr/>
                    <a:lstStyle/>
                    <a:p>
                      <a:pPr marL="0" indent="0">
                        <a:buFont typeface="Arial" panose="020B0604020202020204" pitchFamily="34" charset="0"/>
                        <a:buNone/>
                      </a:pPr>
                      <a:r>
                        <a:rPr lang="zh-HK" altLang="en-US" sz="2000" b="0" i="0" dirty="0">
                          <a:latin typeface="Yuanti SC Light" panose="02010600040101010101" pitchFamily="2" charset="-122"/>
                          <a:ea typeface="Yuanti SC Light" panose="02010600040101010101" pitchFamily="2" charset="-122"/>
                        </a:rPr>
                        <a:t>把生熟食物分開擺放在不同地方</a:t>
                      </a:r>
                    </a:p>
                  </a:txBody>
                  <a:tcPr/>
                </a:tc>
                <a:extLst>
                  <a:ext uri="{0D108BD9-81ED-4DB2-BD59-A6C34878D82A}">
                    <a16:rowId xmlns:a16="http://schemas.microsoft.com/office/drawing/2014/main" val="3381713116"/>
                  </a:ext>
                </a:extLst>
              </a:tr>
              <a:tr h="364337">
                <a:tc>
                  <a:txBody>
                    <a:bodyPr/>
                    <a:lstStyle/>
                    <a:p>
                      <a:pPr marL="285750" indent="-285750">
                        <a:buFont typeface="Arial" panose="020B0604020202020204" pitchFamily="34" charset="0"/>
                        <a:buChar char="•"/>
                      </a:pPr>
                      <a:r>
                        <a:rPr lang="en-US" altLang="zh-HK" sz="2000" b="0" i="0" dirty="0">
                          <a:latin typeface="Yuanti SC Light" panose="02010600040101010101" pitchFamily="2" charset="-122"/>
                          <a:ea typeface="Yuanti SC Light" panose="02010600040101010101" pitchFamily="2" charset="-122"/>
                        </a:rPr>
                        <a:t>…</a:t>
                      </a:r>
                      <a:endParaRPr lang="zh-HK" altLang="en-US" sz="2000" b="0" i="0" dirty="0">
                        <a:latin typeface="Yuanti SC Light" panose="02010600040101010101" pitchFamily="2" charset="-122"/>
                        <a:ea typeface="Yuanti SC Light" panose="02010600040101010101" pitchFamily="2" charset="-122"/>
                      </a:endParaRPr>
                    </a:p>
                  </a:txBody>
                  <a:tcPr/>
                </a:tc>
                <a:tc>
                  <a:txBody>
                    <a:bodyPr/>
                    <a:lstStyle/>
                    <a:p>
                      <a:pPr marL="342900" indent="-342900">
                        <a:buFont typeface="Arial" panose="020B0604020202020204" pitchFamily="34" charset="0"/>
                        <a:buChar char="•"/>
                      </a:pPr>
                      <a:r>
                        <a:rPr lang="en-US" altLang="zh-HK" sz="2000" b="0" i="0" dirty="0">
                          <a:latin typeface="Yuanti SC Light" panose="02010600040101010101" pitchFamily="2" charset="-122"/>
                          <a:ea typeface="Yuanti SC Light" panose="02010600040101010101" pitchFamily="2" charset="-122"/>
                        </a:rPr>
                        <a:t>…</a:t>
                      </a:r>
                      <a:endParaRPr lang="zh-HK" altLang="en-US" sz="2000" b="0" i="0" dirty="0">
                        <a:latin typeface="Yuanti SC Light" panose="02010600040101010101" pitchFamily="2" charset="-122"/>
                        <a:ea typeface="Yuanti SC Light" panose="02010600040101010101" pitchFamily="2" charset="-122"/>
                      </a:endParaRPr>
                    </a:p>
                  </a:txBody>
                  <a:tcPr/>
                </a:tc>
                <a:tc>
                  <a:txBody>
                    <a:bodyPr/>
                    <a:lstStyle/>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altLang="zh-HK" sz="2000" b="0" i="0" dirty="0">
                          <a:latin typeface="Yuanti SC Light" panose="02010600040101010101" pitchFamily="2" charset="-122"/>
                          <a:ea typeface="Yuanti SC Light" panose="02010600040101010101" pitchFamily="2" charset="-122"/>
                        </a:rPr>
                        <a:t>…</a:t>
                      </a:r>
                      <a:endParaRPr lang="zh-HK" altLang="en-US" sz="2000" b="0" i="0" dirty="0">
                        <a:latin typeface="Yuanti SC Light" panose="02010600040101010101" pitchFamily="2" charset="-122"/>
                        <a:ea typeface="Yuanti SC Light" panose="02010600040101010101" pitchFamily="2" charset="-122"/>
                      </a:endParaRPr>
                    </a:p>
                  </a:txBody>
                  <a:tcPr/>
                </a:tc>
                <a:extLst>
                  <a:ext uri="{0D108BD9-81ED-4DB2-BD59-A6C34878D82A}">
                    <a16:rowId xmlns:a16="http://schemas.microsoft.com/office/drawing/2014/main" val="938482463"/>
                  </a:ext>
                </a:extLst>
              </a:tr>
            </a:tbl>
          </a:graphicData>
        </a:graphic>
      </p:graphicFrame>
    </p:spTree>
    <p:extLst>
      <p:ext uri="{BB962C8B-B14F-4D97-AF65-F5344CB8AC3E}">
        <p14:creationId xmlns:p14="http://schemas.microsoft.com/office/powerpoint/2010/main" val="37300581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A93BEBEC-ED6C-DE4E-8696-4EE02F1A8D39}"/>
              </a:ext>
            </a:extLst>
          </p:cNvPr>
          <p:cNvSpPr>
            <a:spLocks noGrp="1"/>
          </p:cNvSpPr>
          <p:nvPr>
            <p:ph type="ctrTitle"/>
          </p:nvPr>
        </p:nvSpPr>
        <p:spPr>
          <a:xfrm>
            <a:off x="2918175" y="2301483"/>
            <a:ext cx="3307649" cy="1102519"/>
          </a:xfrm>
        </p:spPr>
        <p:txBody>
          <a:bodyPr rtlCol="0">
            <a:normAutofit fontScale="90000"/>
          </a:bodyPr>
          <a:lstStyle/>
          <a:p>
            <a:pPr>
              <a:defRPr/>
            </a:pPr>
            <a:r>
              <a:rPr lang="en-US" altLang="zh-TW" b="1" dirty="0">
                <a:solidFill>
                  <a:schemeClr val="tx1"/>
                </a:solidFill>
                <a:latin typeface="Yuanti SC" panose="02010600040101010101" pitchFamily="2" charset="-122"/>
                <a:ea typeface="Yuanti SC" panose="02010600040101010101" pitchFamily="2" charset="-122"/>
              </a:rPr>
              <a:t/>
            </a:r>
            <a:br>
              <a:rPr lang="en-US" altLang="zh-TW" b="1" dirty="0">
                <a:solidFill>
                  <a:schemeClr val="tx1"/>
                </a:solidFill>
                <a:latin typeface="Yuanti SC" panose="02010600040101010101" pitchFamily="2" charset="-122"/>
                <a:ea typeface="Yuanti SC" panose="02010600040101010101" pitchFamily="2" charset="-122"/>
              </a:rPr>
            </a:br>
            <a:r>
              <a:rPr lang="en-US" altLang="zh-TW" b="1" dirty="0">
                <a:solidFill>
                  <a:schemeClr val="tx1"/>
                </a:solidFill>
                <a:latin typeface="Yuanti SC" panose="02010600040101010101" pitchFamily="2" charset="-122"/>
                <a:ea typeface="Yuanti SC" panose="02010600040101010101" pitchFamily="2" charset="-122"/>
              </a:rPr>
              <a:t/>
            </a:r>
            <a:br>
              <a:rPr lang="en-US" altLang="zh-TW" b="1" dirty="0">
                <a:solidFill>
                  <a:schemeClr val="tx1"/>
                </a:solidFill>
                <a:latin typeface="Yuanti SC" panose="02010600040101010101" pitchFamily="2" charset="-122"/>
                <a:ea typeface="Yuanti SC" panose="02010600040101010101" pitchFamily="2" charset="-122"/>
              </a:rPr>
            </a:br>
            <a:r>
              <a:rPr lang="zh-HK" altLang="en-US" b="1" dirty="0">
                <a:latin typeface="Yuanti SC" panose="02010600040101010101" pitchFamily="2" charset="-122"/>
                <a:ea typeface="Yuanti SC" panose="02010600040101010101" pitchFamily="2" charset="-122"/>
              </a:rPr>
              <a:t>專題研習</a:t>
            </a:r>
            <a:endParaRPr lang="zh-TW" altLang="en-US" dirty="0">
              <a:solidFill>
                <a:schemeClr val="tx1"/>
              </a:solidFill>
              <a:latin typeface="Yuanti SC" panose="02010600040101010101" pitchFamily="2" charset="-122"/>
              <a:ea typeface="Yuanti SC" panose="02010600040101010101" pitchFamily="2" charset="-122"/>
            </a:endParaRPr>
          </a:p>
        </p:txBody>
      </p:sp>
      <p:sp>
        <p:nvSpPr>
          <p:cNvPr id="5123" name="副標題 2">
            <a:extLst>
              <a:ext uri="{FF2B5EF4-FFF2-40B4-BE49-F238E27FC236}">
                <a16:creationId xmlns:a16="http://schemas.microsoft.com/office/drawing/2014/main" id="{B544342C-E1CA-DD49-92DC-36FFFF680897}"/>
              </a:ext>
            </a:extLst>
          </p:cNvPr>
          <p:cNvSpPr>
            <a:spLocks noGrp="1"/>
          </p:cNvSpPr>
          <p:nvPr>
            <p:ph type="subTitle" idx="1"/>
          </p:nvPr>
        </p:nvSpPr>
        <p:spPr>
          <a:xfrm>
            <a:off x="1403648" y="531476"/>
            <a:ext cx="6755504" cy="804210"/>
          </a:xfrm>
        </p:spPr>
        <p:txBody>
          <a:bodyPr>
            <a:noAutofit/>
          </a:bodyPr>
          <a:lstStyle/>
          <a:p>
            <a:pPr algn="ctr" eaLnBrk="1" hangingPunct="1">
              <a:lnSpc>
                <a:spcPct val="90000"/>
              </a:lnSpc>
            </a:pPr>
            <a:r>
              <a:rPr lang="zh-TW" altLang="en-US" sz="3600" b="1" dirty="0">
                <a:solidFill>
                  <a:schemeClr val="accent6">
                    <a:lumMod val="50000"/>
                  </a:schemeClr>
                </a:solidFill>
                <a:latin typeface="Yuanti SC" panose="02010600040101010101" pitchFamily="2" charset="-122"/>
                <a:ea typeface="Yuanti SC" panose="02010600040101010101" pitchFamily="2" charset="-122"/>
              </a:rPr>
              <a:t>高中健康管理與社會關懷</a:t>
            </a:r>
            <a:r>
              <a:rPr lang="zh-HK" altLang="en-US" sz="3600" b="1" dirty="0">
                <a:solidFill>
                  <a:schemeClr val="accent6">
                    <a:lumMod val="50000"/>
                  </a:schemeClr>
                </a:solidFill>
                <a:latin typeface="Yuanti SC" panose="02010600040101010101" pitchFamily="2" charset="-122"/>
                <a:ea typeface="Yuanti SC" panose="02010600040101010101" pitchFamily="2" charset="-122"/>
              </a:rPr>
              <a:t>科</a:t>
            </a:r>
            <a:endParaRPr lang="en-US" altLang="zh-HK" sz="3600" b="1" dirty="0">
              <a:solidFill>
                <a:schemeClr val="accent6">
                  <a:lumMod val="50000"/>
                </a:schemeClr>
              </a:solidFill>
              <a:latin typeface="Yuanti SC" panose="02010600040101010101" pitchFamily="2" charset="-122"/>
              <a:ea typeface="Yuanti SC" panose="02010600040101010101" pitchFamily="2" charset="-122"/>
            </a:endParaRPr>
          </a:p>
          <a:p>
            <a:pPr algn="ctr" eaLnBrk="1" hangingPunct="1">
              <a:lnSpc>
                <a:spcPct val="90000"/>
              </a:lnSpc>
            </a:pPr>
            <a:endParaRPr lang="en-US" altLang="zh-TW" sz="2700" b="1" dirty="0">
              <a:latin typeface="Yuanti SC" panose="02010600040101010101" pitchFamily="2" charset="-122"/>
              <a:ea typeface="Yuanti SC" panose="02010600040101010101" pitchFamily="2" charset="-122"/>
            </a:endParaRPr>
          </a:p>
          <a:p>
            <a:pPr algn="ctr" eaLnBrk="1" hangingPunct="1">
              <a:lnSpc>
                <a:spcPct val="90000"/>
              </a:lnSpc>
            </a:pPr>
            <a:r>
              <a:rPr lang="zh-TW" altLang="en-US" sz="2700" b="1" dirty="0">
                <a:latin typeface="Yuanti SC" panose="02010600040101010101" pitchFamily="2" charset="-122"/>
                <a:ea typeface="Yuanti SC" panose="02010600040101010101" pitchFamily="2" charset="-122"/>
              </a:rPr>
              <a:t>課題：傳染病及防控策略</a:t>
            </a:r>
          </a:p>
        </p:txBody>
      </p:sp>
      <p:sp>
        <p:nvSpPr>
          <p:cNvPr id="5124" name="投影片編號版面配置區 5">
            <a:extLst>
              <a:ext uri="{FF2B5EF4-FFF2-40B4-BE49-F238E27FC236}">
                <a16:creationId xmlns:a16="http://schemas.microsoft.com/office/drawing/2014/main" id="{4F8E2B45-1D6A-3944-835F-C064F10EA979}"/>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2400">
                <a:solidFill>
                  <a:schemeClr val="tx1"/>
                </a:solidFill>
                <a:latin typeface="Cambria" panose="02040503050406030204" pitchFamily="18" charset="0"/>
                <a:ea typeface="新細明體" panose="02020500000000000000" pitchFamily="18" charset="-120"/>
              </a:defRPr>
            </a:lvl1pPr>
            <a:lvl2pPr marL="557171" indent="-214298">
              <a:spcBef>
                <a:spcPct val="20000"/>
              </a:spcBef>
              <a:buClr>
                <a:schemeClr val="accent2"/>
              </a:buClr>
              <a:buSzPct val="50000"/>
              <a:buFont typeface="Wingdings 2" pitchFamily="2" charset="2"/>
              <a:buChar char="³"/>
              <a:defRPr sz="2100">
                <a:solidFill>
                  <a:schemeClr val="tx1"/>
                </a:solidFill>
                <a:latin typeface="Cambria" panose="02040503050406030204" pitchFamily="18" charset="0"/>
                <a:ea typeface="新細明體" panose="02020500000000000000" pitchFamily="18" charset="-120"/>
              </a:defRPr>
            </a:lvl2pPr>
            <a:lvl3pPr marL="857186" indent="-171438">
              <a:spcBef>
                <a:spcPct val="20000"/>
              </a:spcBef>
              <a:buClr>
                <a:srgbClr val="FF6700"/>
              </a:buClr>
              <a:buSzPct val="6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3pPr>
            <a:lvl4pPr marL="1200060" indent="-171438">
              <a:spcBef>
                <a:spcPct val="20000"/>
              </a:spcBef>
              <a:buClr>
                <a:srgbClr val="956B43"/>
              </a:buClr>
              <a:buSzPct val="45000"/>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4pPr>
            <a:lvl5pPr marL="1542935" indent="-171438">
              <a:spcBef>
                <a:spcPct val="20000"/>
              </a:spcBef>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5pPr>
            <a:lvl6pPr marL="1885809"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6pPr>
            <a:lvl7pPr marL="2228684"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7pPr>
            <a:lvl8pPr marL="2571558"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8pPr>
            <a:lvl9pPr marL="2914433"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3736B03E-7670-1647-A97A-13C2F3D57CAE}" type="slidenum">
              <a:rPr lang="zh-TW" altLang="en-US" sz="900">
                <a:solidFill>
                  <a:srgbClr val="898989"/>
                </a:solidFill>
                <a:latin typeface="Calibri" panose="020F0502020204030204" pitchFamily="34" charset="0"/>
              </a:rPr>
              <a:pPr>
                <a:spcBef>
                  <a:spcPct val="0"/>
                </a:spcBef>
                <a:buClrTx/>
                <a:buSzTx/>
                <a:buFontTx/>
                <a:buNone/>
              </a:pPr>
              <a:t>22</a:t>
            </a:fld>
            <a:endParaRPr lang="en-US" altLang="zh-TW" sz="900">
              <a:solidFill>
                <a:srgbClr val="898989"/>
              </a:solidFill>
              <a:latin typeface="Calibri" panose="020F0502020204030204" pitchFamily="34" charset="0"/>
            </a:endParaRPr>
          </a:p>
        </p:txBody>
      </p:sp>
      <p:sp>
        <p:nvSpPr>
          <p:cNvPr id="4" name="標題 1">
            <a:extLst>
              <a:ext uri="{FF2B5EF4-FFF2-40B4-BE49-F238E27FC236}">
                <a16:creationId xmlns:a16="http://schemas.microsoft.com/office/drawing/2014/main" id="{5F85A80C-AFBA-E34D-9180-C19105E39C9B}"/>
              </a:ext>
            </a:extLst>
          </p:cNvPr>
          <p:cNvSpPr txBox="1">
            <a:spLocks/>
          </p:cNvSpPr>
          <p:nvPr/>
        </p:nvSpPr>
        <p:spPr>
          <a:xfrm>
            <a:off x="1629966" y="3158733"/>
            <a:ext cx="5829300" cy="1102519"/>
          </a:xfrm>
          <a:prstGeom prst="rect">
            <a:avLst/>
          </a:prstGeom>
        </p:spPr>
        <p:txBody>
          <a:bodyPr anchor="ctr">
            <a:normAutofit/>
          </a:bodyPr>
          <a:lstStyle/>
          <a:p>
            <a:pPr algn="ctr">
              <a:defRPr/>
            </a:pPr>
            <a:endParaRPr lang="zh-TW" altLang="en-US" sz="4950" b="1" dirty="0">
              <a:solidFill>
                <a:srgbClr val="7030A0"/>
              </a:solidFill>
              <a:effectLst>
                <a:outerShdw blurRad="38100" dist="38100" dir="2700000" algn="tl">
                  <a:srgbClr val="000000">
                    <a:alpha val="43137"/>
                  </a:srgbClr>
                </a:outerShdw>
              </a:effectLst>
              <a:latin typeface="+mj-lt"/>
              <a:ea typeface="+mj-ea"/>
              <a:cs typeface="+mj-cs"/>
            </a:endParaRPr>
          </a:p>
        </p:txBody>
      </p:sp>
      <p:sp>
        <p:nvSpPr>
          <p:cNvPr id="8" name="標題 1">
            <a:extLst>
              <a:ext uri="{FF2B5EF4-FFF2-40B4-BE49-F238E27FC236}">
                <a16:creationId xmlns:a16="http://schemas.microsoft.com/office/drawing/2014/main" id="{83AA5C02-8903-334B-BF24-5B79A2FD0F8A}"/>
              </a:ext>
            </a:extLst>
          </p:cNvPr>
          <p:cNvSpPr txBox="1">
            <a:spLocks/>
          </p:cNvSpPr>
          <p:nvPr/>
        </p:nvSpPr>
        <p:spPr bwMode="auto">
          <a:xfrm>
            <a:off x="1166863" y="4196744"/>
            <a:ext cx="6755504"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lgn="l" rtl="0" eaLnBrk="0" fontAlgn="base" hangingPunct="0">
              <a:spcBef>
                <a:spcPct val="0"/>
              </a:spcBef>
              <a:spcAft>
                <a:spcPct val="0"/>
              </a:spcAft>
              <a:defRPr sz="48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2pPr>
            <a:lvl3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3pPr>
            <a:lvl4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4pPr>
            <a:lvl5pPr algn="ctr" rtl="0" eaLnBrk="0" fontAlgn="base" hangingPunct="0">
              <a:spcBef>
                <a:spcPct val="0"/>
              </a:spcBef>
              <a:spcAft>
                <a:spcPct val="0"/>
              </a:spcAft>
              <a:defRPr sz="4400">
                <a:solidFill>
                  <a:schemeClr val="tx2"/>
                </a:solidFill>
                <a:latin typeface="Maiandra GD" pitchFamily="34" charset="0"/>
                <a:ea typeface="微軟正黑體" pitchFamily="34" charset="-120"/>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a:lstStyle>
          <a:p>
            <a:pPr algn="ctr">
              <a:defRPr/>
            </a:pPr>
            <a:endParaRPr lang="en-US" altLang="zh-TW"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endParaRPr>
          </a:p>
          <a:p>
            <a:pPr algn="ctr">
              <a:defRPr/>
            </a:pPr>
            <a:r>
              <a:rPr lang="zh-TW" altLang="en-US"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應對</a:t>
            </a:r>
            <a:r>
              <a:rPr lang="en-US" altLang="zh-TW"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2</a:t>
            </a:r>
            <a:r>
              <a:rPr lang="en-US" altLang="zh-HK"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019</a:t>
            </a:r>
            <a:r>
              <a:rPr lang="zh-TW" altLang="en-US"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冠狀病毒病</a:t>
            </a:r>
          </a:p>
          <a:p>
            <a:pPr algn="ctr">
              <a:defRPr/>
            </a:pPr>
            <a:r>
              <a:rPr lang="zh-TW" altLang="en-US"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的防控策略 </a:t>
            </a:r>
            <a:r>
              <a:rPr lang="zh-HK" altLang="en-US"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rPr>
              <a:t> </a:t>
            </a:r>
            <a:endParaRPr lang="en-US" altLang="zh-HK" sz="3600" b="1" dirty="0">
              <a:solidFill>
                <a:srgbClr val="7030A0"/>
              </a:solidFill>
              <a:effectLst>
                <a:outerShdw blurRad="38100" dist="38100" dir="2700000" algn="tl">
                  <a:srgbClr val="000000">
                    <a:alpha val="43137"/>
                  </a:srgbClr>
                </a:outerShdw>
              </a:effectLst>
              <a:latin typeface="HanziPen TC" panose="03000300000000000000" pitchFamily="66" charset="-120"/>
              <a:ea typeface="HanziPen TC" panose="03000300000000000000" pitchFamily="66" charset="-120"/>
            </a:endParaRPr>
          </a:p>
        </p:txBody>
      </p:sp>
    </p:spTree>
    <p:extLst>
      <p:ext uri="{BB962C8B-B14F-4D97-AF65-F5344CB8AC3E}">
        <p14:creationId xmlns:p14="http://schemas.microsoft.com/office/powerpoint/2010/main" val="3926249476"/>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177FEC-0AA9-8447-9FE7-4F0CE0410B42}"/>
              </a:ext>
            </a:extLst>
          </p:cNvPr>
          <p:cNvSpPr>
            <a:spLocks noGrp="1"/>
          </p:cNvSpPr>
          <p:nvPr>
            <p:ph type="title"/>
          </p:nvPr>
        </p:nvSpPr>
        <p:spPr>
          <a:xfrm>
            <a:off x="611560" y="636680"/>
            <a:ext cx="7082544" cy="857250"/>
          </a:xfrm>
        </p:spPr>
        <p:txBody>
          <a:bodyPr>
            <a:normAutofit fontScale="90000"/>
          </a:bodyPr>
          <a:lstStyle/>
          <a:p>
            <a:pPr>
              <a:lnSpc>
                <a:spcPct val="150000"/>
              </a:lnSpc>
            </a:pPr>
            <a:r>
              <a:rPr lang="zh-TW"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應對</a:t>
            </a:r>
            <a: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2019</a:t>
            </a:r>
            <a:r>
              <a:rPr lang="zh-HK"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冠狀病毒病</a:t>
            </a:r>
            <a: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
            </a:r>
            <a:b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br>
            <a:r>
              <a:rPr kumimoji="1" lang="zh-HK" altLang="en-US" b="1" dirty="0">
                <a:latin typeface="Yuanti SC" panose="02010600040101010101" pitchFamily="2" charset="-122"/>
                <a:ea typeface="Yuanti SC" panose="02010600040101010101" pitchFamily="2" charset="-122"/>
              </a:rPr>
              <a:t>三級疾病預防</a:t>
            </a:r>
          </a:p>
        </p:txBody>
      </p:sp>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465456" y="2276872"/>
            <a:ext cx="4969464" cy="4176464"/>
          </a:xfrm>
        </p:spPr>
        <p:txBody>
          <a:bodyPr>
            <a:normAutofit fontScale="92500"/>
          </a:bodyPr>
          <a:lstStyle/>
          <a:p>
            <a:pPr>
              <a:lnSpc>
                <a:spcPct val="150000"/>
              </a:lnSpc>
            </a:pPr>
            <a:r>
              <a:rPr lang="zh-HK" altLang="en-US" sz="3000" dirty="0">
                <a:latin typeface="Yuanti SC" panose="02010600040101010101" pitchFamily="2" charset="-122"/>
                <a:ea typeface="Yuanti SC" panose="02010600040101010101" pitchFamily="2" charset="-122"/>
              </a:rPr>
              <a:t>第一級預防</a:t>
            </a:r>
            <a:endParaRPr lang="en-US" altLang="zh-HK" sz="3000" dirty="0">
              <a:latin typeface="Yuanti SC" panose="02010600040101010101" pitchFamily="2" charset="-122"/>
              <a:ea typeface="Yuanti SC" panose="02010600040101010101" pitchFamily="2" charset="-122"/>
            </a:endParaRPr>
          </a:p>
          <a:p>
            <a:pPr lvl="1">
              <a:lnSpc>
                <a:spcPct val="150000"/>
              </a:lnSpc>
            </a:pPr>
            <a:r>
              <a:rPr lang="zh-HK" altLang="en-US" sz="2600" dirty="0">
                <a:latin typeface="Yuanti SC Light" panose="02010600040101010101" pitchFamily="2" charset="-122"/>
                <a:ea typeface="Yuanti SC Light" panose="02010600040101010101" pitchFamily="2" charset="-122"/>
              </a:rPr>
              <a:t>旨在通過控制特定成因和風險因素來限制疾病的發病率</a:t>
            </a:r>
            <a:endParaRPr lang="en-US" altLang="zh-HK" sz="2600" dirty="0">
              <a:latin typeface="Yuanti SC Light" panose="02010600040101010101" pitchFamily="2" charset="-122"/>
              <a:ea typeface="Yuanti SC Light" panose="02010600040101010101" pitchFamily="2" charset="-122"/>
            </a:endParaRPr>
          </a:p>
          <a:p>
            <a:pPr lvl="1">
              <a:lnSpc>
                <a:spcPct val="150000"/>
              </a:lnSpc>
            </a:pPr>
            <a:r>
              <a:rPr lang="zh-HK" altLang="en-US" sz="2600" dirty="0">
                <a:latin typeface="Yuanti SC Light" panose="02010600040101010101" pitchFamily="2" charset="-122"/>
                <a:ea typeface="Yuanti SC Light" panose="02010600040101010101" pitchFamily="2" charset="-122"/>
              </a:rPr>
              <a:t>針對整體人口，減少平均風險（整體人口或「大眾」策略）；或針對暴露於特定風險的高危群體（高風險群體策略）</a:t>
            </a:r>
            <a:endParaRPr lang="en-US" altLang="zh-HK" sz="2600" dirty="0">
              <a:latin typeface="Yuanti SC Light" panose="02010600040101010101" pitchFamily="2" charset="-122"/>
              <a:ea typeface="Yuanti SC Light" panose="02010600040101010101" pitchFamily="2" charset="-122"/>
            </a:endParaRPr>
          </a:p>
        </p:txBody>
      </p:sp>
      <p:sp>
        <p:nvSpPr>
          <p:cNvPr id="7" name="內容版面配置區 4">
            <a:extLst>
              <a:ext uri="{FF2B5EF4-FFF2-40B4-BE49-F238E27FC236}">
                <a16:creationId xmlns:a16="http://schemas.microsoft.com/office/drawing/2014/main" id="{9DA27CB8-ABA6-3045-AF6C-60A434B19096}"/>
              </a:ext>
            </a:extLst>
          </p:cNvPr>
          <p:cNvSpPr>
            <a:spLocks noGrp="1"/>
          </p:cNvSpPr>
          <p:nvPr>
            <p:ph sz="half" idx="2"/>
          </p:nvPr>
        </p:nvSpPr>
        <p:spPr>
          <a:xfrm>
            <a:off x="5434920" y="2996560"/>
            <a:ext cx="3529568" cy="2968320"/>
          </a:xfrm>
        </p:spPr>
        <p:style>
          <a:lnRef idx="2">
            <a:schemeClr val="accent4"/>
          </a:lnRef>
          <a:fillRef idx="1">
            <a:schemeClr val="lt1"/>
          </a:fillRef>
          <a:effectRef idx="0">
            <a:schemeClr val="accent4"/>
          </a:effectRef>
          <a:fontRef idx="minor">
            <a:schemeClr val="dk1"/>
          </a:fontRef>
        </p:style>
        <p:txBody>
          <a:bodyPr>
            <a:normAutofit fontScale="92500"/>
          </a:bodyPr>
          <a:lstStyle/>
          <a:p>
            <a:pPr marL="0" indent="0">
              <a:lnSpc>
                <a:spcPct val="150000"/>
              </a:lnSpc>
              <a:buNone/>
            </a:pPr>
            <a:r>
              <a:rPr kumimoji="1" lang="zh-HK" altLang="en-US" sz="2400" dirty="0">
                <a:latin typeface="Yuanti SC Light" panose="02010600040101010101" pitchFamily="2" charset="-122"/>
                <a:ea typeface="Yuanti SC Light" panose="02010600040101010101" pitchFamily="2" charset="-122"/>
              </a:rPr>
              <a:t>研習問題：</a:t>
            </a:r>
            <a:endParaRPr kumimoji="1" lang="en-US" altLang="zh-HK" sz="2400" dirty="0">
              <a:latin typeface="Yuanti SC Light" panose="02010600040101010101" pitchFamily="2" charset="-122"/>
              <a:ea typeface="Yuanti SC Light" panose="02010600040101010101" pitchFamily="2" charset="-122"/>
            </a:endParaRPr>
          </a:p>
          <a:p>
            <a:pPr>
              <a:lnSpc>
                <a:spcPct val="150000"/>
              </a:lnSpc>
            </a:pPr>
            <a:r>
              <a:rPr kumimoji="1" lang="zh-HK" altLang="en-US" sz="2400" dirty="0">
                <a:latin typeface="Yuanti SC Light" panose="02010600040101010101" pitchFamily="2" charset="-122"/>
                <a:ea typeface="Yuanti SC Light" panose="02010600040101010101" pitchFamily="2" charset="-122"/>
              </a:rPr>
              <a:t>應對</a:t>
            </a:r>
            <a:r>
              <a:rPr kumimoji="1" lang="en-US" altLang="zh-HK" sz="2400" dirty="0">
                <a:latin typeface="Yuanti SC Light" panose="02010600040101010101" pitchFamily="2" charset="-122"/>
                <a:ea typeface="Yuanti SC Light" panose="02010600040101010101" pitchFamily="2" charset="-122"/>
              </a:rPr>
              <a:t>2019</a:t>
            </a:r>
            <a:r>
              <a:rPr kumimoji="1" lang="zh-HK" altLang="en-US" sz="2400" dirty="0">
                <a:latin typeface="Yuanti SC Light" panose="02010600040101010101" pitchFamily="2" charset="-122"/>
                <a:ea typeface="Yuanti SC Light" panose="02010600040101010101" pitchFamily="2" charset="-122"/>
              </a:rPr>
              <a:t>冠狀病毒病，</a:t>
            </a:r>
            <a:r>
              <a:rPr kumimoji="1" lang="zh-HK" altLang="en-US" sz="2400" dirty="0">
                <a:solidFill>
                  <a:prstClr val="black"/>
                </a:solidFill>
                <a:latin typeface="Yuanti SC Light" panose="02010600040101010101" pitchFamily="2" charset="-122"/>
                <a:ea typeface="Yuanti SC Light" panose="02010600040101010101" pitchFamily="2" charset="-122"/>
              </a:rPr>
              <a:t>現在</a:t>
            </a:r>
            <a:r>
              <a:rPr kumimoji="1" lang="zh-HK" altLang="en-US" sz="2400" dirty="0">
                <a:latin typeface="Yuanti SC Light" panose="02010600040101010101" pitchFamily="2" charset="-122"/>
                <a:ea typeface="Yuanti SC Light" panose="02010600040101010101" pitchFamily="2" charset="-122"/>
              </a:rPr>
              <a:t>有何第一級預防措施？</a:t>
            </a:r>
            <a:endParaRPr kumimoji="1" lang="en-US" altLang="zh-HK" sz="2400" dirty="0">
              <a:latin typeface="Yuanti SC Light" panose="02010600040101010101" pitchFamily="2" charset="-122"/>
              <a:ea typeface="Yuanti SC Light" panose="02010600040101010101" pitchFamily="2" charset="-122"/>
            </a:endParaRPr>
          </a:p>
          <a:p>
            <a:pPr>
              <a:lnSpc>
                <a:spcPct val="150000"/>
              </a:lnSpc>
            </a:pPr>
            <a:r>
              <a:rPr kumimoji="1" lang="zh-HK" altLang="en-US" sz="2400" dirty="0">
                <a:latin typeface="Yuanti SC Light" panose="02010600040101010101" pitchFamily="2" charset="-122"/>
                <a:ea typeface="Yuanti SC Light" panose="02010600040101010101" pitchFamily="2" charset="-122"/>
              </a:rPr>
              <a:t>建議其他第一級預防措施，並略加說明。</a:t>
            </a: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23</a:t>
            </a:fld>
            <a:endParaRPr lang="en-US" altLang="zh-TW"/>
          </a:p>
        </p:txBody>
      </p:sp>
    </p:spTree>
    <p:extLst>
      <p:ext uri="{BB962C8B-B14F-4D97-AF65-F5344CB8AC3E}">
        <p14:creationId xmlns:p14="http://schemas.microsoft.com/office/powerpoint/2010/main" val="32086992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177FEC-0AA9-8447-9FE7-4F0CE0410B42}"/>
              </a:ext>
            </a:extLst>
          </p:cNvPr>
          <p:cNvSpPr>
            <a:spLocks noGrp="1"/>
          </p:cNvSpPr>
          <p:nvPr>
            <p:ph type="title"/>
          </p:nvPr>
        </p:nvSpPr>
        <p:spPr>
          <a:xfrm>
            <a:off x="611560" y="559125"/>
            <a:ext cx="7082544" cy="857250"/>
          </a:xfrm>
        </p:spPr>
        <p:txBody>
          <a:bodyPr>
            <a:normAutofit fontScale="90000"/>
          </a:bodyPr>
          <a:lstStyle/>
          <a:p>
            <a:pPr>
              <a:lnSpc>
                <a:spcPct val="150000"/>
              </a:lnSpc>
            </a:pPr>
            <a:r>
              <a:rPr lang="zh-TW"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應對</a:t>
            </a:r>
            <a: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2019</a:t>
            </a:r>
            <a:r>
              <a:rPr lang="zh-HK"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冠狀病毒病</a:t>
            </a:r>
            <a:r>
              <a:rPr lang="en-US" altLang="zh-TW"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
            </a:r>
            <a:br>
              <a:rPr lang="en-US" altLang="zh-TW"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br>
            <a:r>
              <a:rPr kumimoji="1" lang="zh-HK" altLang="en-US" b="1" dirty="0">
                <a:solidFill>
                  <a:prstClr val="black"/>
                </a:solidFill>
                <a:latin typeface="Yuanti SC" panose="02010600040101010101" pitchFamily="2" charset="-122"/>
                <a:ea typeface="Yuanti SC" panose="02010600040101010101" pitchFamily="2" charset="-122"/>
              </a:rPr>
              <a:t>三級疾病預防</a:t>
            </a:r>
            <a:endParaRPr kumimoji="1" lang="zh-HK" altLang="en-US" b="1" dirty="0"/>
          </a:p>
        </p:txBody>
      </p:sp>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246866" y="2033893"/>
            <a:ext cx="4541158" cy="4264982"/>
          </a:xfrm>
        </p:spPr>
        <p:txBody>
          <a:bodyPr>
            <a:normAutofit fontScale="92500" lnSpcReduction="10000"/>
          </a:bodyPr>
          <a:lstStyle/>
          <a:p>
            <a:pPr>
              <a:lnSpc>
                <a:spcPct val="150000"/>
              </a:lnSpc>
            </a:pPr>
            <a:r>
              <a:rPr lang="zh-HK" altLang="en-US" sz="2400" dirty="0">
                <a:latin typeface="Yuanti SC" panose="02010600040101010101" pitchFamily="2" charset="-122"/>
                <a:ea typeface="Yuanti SC" panose="02010600040101010101" pitchFamily="2" charset="-122"/>
              </a:rPr>
              <a:t>第二級預防</a:t>
            </a:r>
            <a:endParaRPr lang="en-US" altLang="zh-HK" sz="2400" dirty="0">
              <a:latin typeface="Yuanti SC" panose="02010600040101010101" pitchFamily="2" charset="-122"/>
              <a:ea typeface="Yuanti SC" panose="02010600040101010101" pitchFamily="2" charset="-122"/>
            </a:endParaRPr>
          </a:p>
          <a:p>
            <a:pPr lvl="1">
              <a:lnSpc>
                <a:spcPct val="150000"/>
              </a:lnSpc>
            </a:pPr>
            <a:r>
              <a:rPr lang="zh-HK" altLang="en-US" dirty="0">
                <a:latin typeface="Yuanti SC Light" panose="02010600040101010101" pitchFamily="2" charset="-122"/>
                <a:ea typeface="Yuanti SC Light" panose="02010600040101010101" pitchFamily="2" charset="-122"/>
              </a:rPr>
              <a:t>旨在通過早期診斷和治療，減輕疾病的嚴重後果</a:t>
            </a:r>
            <a:endParaRPr lang="en-US" altLang="zh-HK" dirty="0">
              <a:latin typeface="Yuanti SC Light" panose="02010600040101010101" pitchFamily="2" charset="-122"/>
              <a:ea typeface="Yuanti SC Light" panose="02010600040101010101" pitchFamily="2" charset="-122"/>
            </a:endParaRPr>
          </a:p>
          <a:p>
            <a:pPr lvl="1">
              <a:lnSpc>
                <a:spcPct val="150000"/>
              </a:lnSpc>
            </a:pPr>
            <a:r>
              <a:rPr lang="zh-HK" altLang="en-US" dirty="0">
                <a:latin typeface="Yuanti SC Light" panose="02010600040101010101" pitchFamily="2" charset="-122"/>
                <a:ea typeface="Yuanti SC Light" panose="02010600040101010101" pitchFamily="2" charset="-122"/>
              </a:rPr>
              <a:t>包括適用於個人和整體人口，以及早偵出疾病和有效介入的措施</a:t>
            </a:r>
            <a:endParaRPr lang="en-US" altLang="zh-HK" dirty="0">
              <a:latin typeface="Yuanti SC Light" panose="02010600040101010101" pitchFamily="2" charset="-122"/>
              <a:ea typeface="Yuanti SC Light" panose="02010600040101010101" pitchFamily="2" charset="-122"/>
            </a:endParaRPr>
          </a:p>
          <a:p>
            <a:pPr lvl="1">
              <a:lnSpc>
                <a:spcPct val="150000"/>
              </a:lnSpc>
            </a:pPr>
            <a:r>
              <a:rPr lang="zh-HK" altLang="en-US" dirty="0">
                <a:latin typeface="Yuanti SC Light" panose="02010600040101010101" pitchFamily="2" charset="-122"/>
                <a:ea typeface="Yuanti SC Light" panose="02010600040101010101" pitchFamily="2" charset="-122"/>
              </a:rPr>
              <a:t>措施主要針對確診和發病之間的時期和降低疾病的患病率</a:t>
            </a:r>
            <a:endParaRPr lang="en-US" altLang="zh-HK" dirty="0">
              <a:latin typeface="Yuanti SC Light" panose="02010600040101010101" pitchFamily="2" charset="-122"/>
              <a:ea typeface="Yuanti SC Light" panose="02010600040101010101" pitchFamily="2" charset="-122"/>
            </a:endParaRPr>
          </a:p>
        </p:txBody>
      </p:sp>
      <p:sp>
        <p:nvSpPr>
          <p:cNvPr id="7" name="內容版面配置區 4">
            <a:extLst>
              <a:ext uri="{FF2B5EF4-FFF2-40B4-BE49-F238E27FC236}">
                <a16:creationId xmlns:a16="http://schemas.microsoft.com/office/drawing/2014/main" id="{806BA391-4627-0042-8C45-16893F558FDF}"/>
              </a:ext>
            </a:extLst>
          </p:cNvPr>
          <p:cNvSpPr>
            <a:spLocks noGrp="1"/>
          </p:cNvSpPr>
          <p:nvPr>
            <p:ph sz="half" idx="2"/>
          </p:nvPr>
        </p:nvSpPr>
        <p:spPr>
          <a:xfrm>
            <a:off x="5174791" y="3413770"/>
            <a:ext cx="3722343" cy="2736304"/>
          </a:xfr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p>
            <a:pPr marL="0" indent="0">
              <a:lnSpc>
                <a:spcPct val="160000"/>
              </a:lnSpc>
              <a:buNone/>
            </a:pPr>
            <a:r>
              <a:rPr kumimoji="1" lang="zh-HK" altLang="en-US" sz="2000" dirty="0">
                <a:latin typeface="Yuanti SC Light" panose="02010600040101010101" pitchFamily="2" charset="-122"/>
                <a:ea typeface="Yuanti SC Light" panose="02010600040101010101" pitchFamily="2" charset="-122"/>
              </a:rPr>
              <a:t>研習問題：</a:t>
            </a:r>
            <a:endParaRPr kumimoji="1" lang="en-US" altLang="zh-HK" sz="2000" dirty="0">
              <a:latin typeface="Yuanti SC Light" panose="02010600040101010101" pitchFamily="2" charset="-122"/>
              <a:ea typeface="Yuanti SC Light" panose="02010600040101010101" pitchFamily="2" charset="-122"/>
            </a:endParaRPr>
          </a:p>
          <a:p>
            <a:pPr>
              <a:lnSpc>
                <a:spcPct val="160000"/>
              </a:lnSpc>
            </a:pPr>
            <a:r>
              <a:rPr kumimoji="1" lang="zh-HK" altLang="en-US" sz="2000" dirty="0">
                <a:latin typeface="Yuanti SC Light" panose="02010600040101010101" pitchFamily="2" charset="-122"/>
                <a:ea typeface="Yuanti SC Light" panose="02010600040101010101" pitchFamily="2" charset="-122"/>
              </a:rPr>
              <a:t>應對</a:t>
            </a:r>
            <a:r>
              <a:rPr kumimoji="1" lang="en-US" altLang="zh-HK" sz="2000" dirty="0">
                <a:latin typeface="Yuanti SC Light" panose="02010600040101010101" pitchFamily="2" charset="-122"/>
                <a:ea typeface="Yuanti SC Light" panose="02010600040101010101" pitchFamily="2" charset="-122"/>
              </a:rPr>
              <a:t>2019</a:t>
            </a:r>
            <a:r>
              <a:rPr kumimoji="1" lang="zh-HK" altLang="en-US" sz="2000" dirty="0">
                <a:latin typeface="Yuanti SC Light" panose="02010600040101010101" pitchFamily="2" charset="-122"/>
                <a:ea typeface="Yuanti SC Light" panose="02010600040101010101" pitchFamily="2" charset="-122"/>
              </a:rPr>
              <a:t>冠狀病毒病，現在有何第二級預防措施？</a:t>
            </a:r>
            <a:endParaRPr kumimoji="1" lang="en-US" altLang="zh-HK" sz="2000" dirty="0">
              <a:latin typeface="Yuanti SC Light" panose="02010600040101010101" pitchFamily="2" charset="-122"/>
              <a:ea typeface="Yuanti SC Light" panose="02010600040101010101" pitchFamily="2" charset="-122"/>
            </a:endParaRPr>
          </a:p>
          <a:p>
            <a:pPr>
              <a:lnSpc>
                <a:spcPct val="160000"/>
              </a:lnSpc>
            </a:pPr>
            <a:r>
              <a:rPr kumimoji="1" lang="zh-HK" altLang="en-US" sz="2000" dirty="0">
                <a:latin typeface="Yuanti SC Light" panose="02010600040101010101" pitchFamily="2" charset="-122"/>
                <a:ea typeface="Yuanti SC Light" panose="02010600040101010101" pitchFamily="2" charset="-122"/>
              </a:rPr>
              <a:t>建議其他第二級預防措施，並略加說明。</a:t>
            </a: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24</a:t>
            </a:fld>
            <a:endParaRPr lang="en-US" altLang="zh-TW"/>
          </a:p>
        </p:txBody>
      </p:sp>
    </p:spTree>
    <p:extLst>
      <p:ext uri="{BB962C8B-B14F-4D97-AF65-F5344CB8AC3E}">
        <p14:creationId xmlns:p14="http://schemas.microsoft.com/office/powerpoint/2010/main" val="182294582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7177FEC-0AA9-8447-9FE7-4F0CE0410B42}"/>
              </a:ext>
            </a:extLst>
          </p:cNvPr>
          <p:cNvSpPr>
            <a:spLocks noGrp="1"/>
          </p:cNvSpPr>
          <p:nvPr>
            <p:ph type="title"/>
          </p:nvPr>
        </p:nvSpPr>
        <p:spPr>
          <a:xfrm>
            <a:off x="521551" y="665603"/>
            <a:ext cx="7136550" cy="857250"/>
          </a:xfrm>
        </p:spPr>
        <p:txBody>
          <a:bodyPr>
            <a:normAutofit fontScale="90000"/>
          </a:bodyPr>
          <a:lstStyle/>
          <a:p>
            <a:pPr>
              <a:lnSpc>
                <a:spcPct val="150000"/>
              </a:lnSpc>
            </a:pPr>
            <a:r>
              <a:rPr lang="zh-TW"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應對</a:t>
            </a:r>
            <a: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2019</a:t>
            </a:r>
            <a:r>
              <a:rPr lang="zh-HK" altLang="en-US"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冠狀病毒病</a:t>
            </a:r>
            <a: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
            </a:r>
            <a:br>
              <a:rPr lang="en-US" altLang="zh-HK" b="1" dirty="0">
                <a:solidFill>
                  <a:srgbClr val="7030A0"/>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br>
            <a:r>
              <a:rPr kumimoji="1" lang="zh-HK" altLang="en-US" b="1" dirty="0">
                <a:solidFill>
                  <a:prstClr val="black"/>
                </a:solidFill>
                <a:latin typeface="Yuanti SC" panose="02010600040101010101" pitchFamily="2" charset="-122"/>
                <a:ea typeface="Yuanti SC" panose="02010600040101010101" pitchFamily="2" charset="-122"/>
              </a:rPr>
              <a:t>三級疾病預防</a:t>
            </a:r>
            <a:endParaRPr kumimoji="1" lang="zh-HK" altLang="en-US" b="1" dirty="0"/>
          </a:p>
        </p:txBody>
      </p:sp>
      <p:sp>
        <p:nvSpPr>
          <p:cNvPr id="3" name="內容版面配置區 2">
            <a:extLst>
              <a:ext uri="{FF2B5EF4-FFF2-40B4-BE49-F238E27FC236}">
                <a16:creationId xmlns:a16="http://schemas.microsoft.com/office/drawing/2014/main" id="{3656FDED-71D9-A640-830F-63F80F3D6F2C}"/>
              </a:ext>
            </a:extLst>
          </p:cNvPr>
          <p:cNvSpPr>
            <a:spLocks noGrp="1"/>
          </p:cNvSpPr>
          <p:nvPr>
            <p:ph sz="half" idx="1"/>
          </p:nvPr>
        </p:nvSpPr>
        <p:spPr>
          <a:xfrm>
            <a:off x="555864" y="2135031"/>
            <a:ext cx="4160151" cy="4392488"/>
          </a:xfrm>
        </p:spPr>
        <p:txBody>
          <a:bodyPr>
            <a:normAutofit fontScale="85000" lnSpcReduction="20000"/>
          </a:bodyPr>
          <a:lstStyle/>
          <a:p>
            <a:pPr>
              <a:lnSpc>
                <a:spcPct val="150000"/>
              </a:lnSpc>
            </a:pPr>
            <a:r>
              <a:rPr lang="zh-HK" altLang="en-US" sz="3000" dirty="0">
                <a:latin typeface="Yuanti SC" panose="02010600040101010101" pitchFamily="2" charset="-122"/>
                <a:ea typeface="Yuanti SC" panose="02010600040101010101" pitchFamily="2" charset="-122"/>
              </a:rPr>
              <a:t>第三級預防</a:t>
            </a:r>
            <a:endParaRPr lang="en-US" altLang="zh-HK" sz="3000" dirty="0">
              <a:latin typeface="Yuanti SC" panose="02010600040101010101" pitchFamily="2" charset="-122"/>
              <a:ea typeface="Yuanti SC" panose="02010600040101010101" pitchFamily="2" charset="-122"/>
            </a:endParaRPr>
          </a:p>
          <a:p>
            <a:pPr lvl="1">
              <a:lnSpc>
                <a:spcPct val="150000"/>
              </a:lnSpc>
            </a:pPr>
            <a:r>
              <a:rPr lang="zh-HK" altLang="en-US" sz="2600" dirty="0">
                <a:latin typeface="Yuanti SC Light" panose="02010600040101010101" pitchFamily="2" charset="-122"/>
                <a:ea typeface="Yuanti SC Light" panose="02010600040101010101" pitchFamily="2" charset="-122"/>
              </a:rPr>
              <a:t>旨在減少病情惡化或併發症，是治療和康復重要的一環</a:t>
            </a:r>
            <a:endParaRPr lang="en-US" altLang="zh-HK" sz="2600" dirty="0">
              <a:latin typeface="Yuanti SC Light" panose="02010600040101010101" pitchFamily="2" charset="-122"/>
              <a:ea typeface="Yuanti SC Light" panose="02010600040101010101" pitchFamily="2" charset="-122"/>
            </a:endParaRPr>
          </a:p>
          <a:p>
            <a:pPr lvl="1">
              <a:lnSpc>
                <a:spcPct val="150000"/>
              </a:lnSpc>
            </a:pPr>
            <a:r>
              <a:rPr lang="zh-HK" altLang="en-US" sz="2600" dirty="0">
                <a:latin typeface="Yuanti SC Light" panose="02010600040101010101" pitchFamily="2" charset="-122"/>
                <a:ea typeface="Yuanti SC Light" panose="02010600040101010101" pitchFamily="2" charset="-122"/>
              </a:rPr>
              <a:t>包括減少損傷和殘疾的措施，儘量減少因健康欠佳造成的痛苦，並促進患者適應疾病未能得到根治的情況</a:t>
            </a:r>
            <a:endParaRPr lang="en-US" altLang="zh-HK" sz="2600" dirty="0">
              <a:latin typeface="Yuanti SC Light" panose="02010600040101010101" pitchFamily="2" charset="-122"/>
              <a:ea typeface="Yuanti SC Light" panose="02010600040101010101" pitchFamily="2" charset="-122"/>
            </a:endParaRPr>
          </a:p>
        </p:txBody>
      </p:sp>
      <p:sp>
        <p:nvSpPr>
          <p:cNvPr id="9" name="內容版面配置區 4">
            <a:extLst>
              <a:ext uri="{FF2B5EF4-FFF2-40B4-BE49-F238E27FC236}">
                <a16:creationId xmlns:a16="http://schemas.microsoft.com/office/drawing/2014/main" id="{E54F41B8-C91F-CE40-8556-510F68082FDD}"/>
              </a:ext>
            </a:extLst>
          </p:cNvPr>
          <p:cNvSpPr>
            <a:spLocks noGrp="1"/>
          </p:cNvSpPr>
          <p:nvPr>
            <p:ph sz="half" idx="2"/>
          </p:nvPr>
        </p:nvSpPr>
        <p:spPr>
          <a:xfrm>
            <a:off x="4860032" y="2780928"/>
            <a:ext cx="3886200" cy="2835197"/>
          </a:xfrm>
        </p:spPr>
        <p:style>
          <a:lnRef idx="2">
            <a:schemeClr val="accent1"/>
          </a:lnRef>
          <a:fillRef idx="1">
            <a:schemeClr val="lt1"/>
          </a:fillRef>
          <a:effectRef idx="0">
            <a:schemeClr val="accent1"/>
          </a:effectRef>
          <a:fontRef idx="minor">
            <a:schemeClr val="dk1"/>
          </a:fontRef>
        </p:style>
        <p:txBody>
          <a:bodyPr>
            <a:noAutofit/>
          </a:bodyPr>
          <a:lstStyle/>
          <a:p>
            <a:pPr marL="0" indent="0">
              <a:lnSpc>
                <a:spcPct val="160000"/>
              </a:lnSpc>
              <a:buNone/>
            </a:pPr>
            <a:r>
              <a:rPr kumimoji="1" lang="zh-HK" altLang="en-US" sz="2000" dirty="0">
                <a:latin typeface="Yuanti SC Light" panose="02010600040101010101" pitchFamily="2" charset="-122"/>
                <a:ea typeface="Yuanti SC Light" panose="02010600040101010101" pitchFamily="2" charset="-122"/>
              </a:rPr>
              <a:t>研習問題：</a:t>
            </a:r>
            <a:endParaRPr kumimoji="1" lang="en-US" altLang="zh-HK" sz="2000" dirty="0">
              <a:latin typeface="Yuanti SC Light" panose="02010600040101010101" pitchFamily="2" charset="-122"/>
              <a:ea typeface="Yuanti SC Light" panose="02010600040101010101" pitchFamily="2" charset="-122"/>
            </a:endParaRPr>
          </a:p>
          <a:p>
            <a:pPr>
              <a:lnSpc>
                <a:spcPct val="160000"/>
              </a:lnSpc>
            </a:pPr>
            <a:r>
              <a:rPr kumimoji="1" lang="zh-HK" altLang="en-US" sz="2000" dirty="0">
                <a:latin typeface="Yuanti SC Light" panose="02010600040101010101" pitchFamily="2" charset="-122"/>
                <a:ea typeface="Yuanti SC Light" panose="02010600040101010101" pitchFamily="2" charset="-122"/>
              </a:rPr>
              <a:t>應對</a:t>
            </a:r>
            <a:r>
              <a:rPr kumimoji="1" lang="en-US" altLang="zh-HK" sz="2000" dirty="0">
                <a:latin typeface="Yuanti SC Light" panose="02010600040101010101" pitchFamily="2" charset="-122"/>
                <a:ea typeface="Yuanti SC Light" panose="02010600040101010101" pitchFamily="2" charset="-122"/>
              </a:rPr>
              <a:t>2019</a:t>
            </a:r>
            <a:r>
              <a:rPr kumimoji="1" lang="zh-HK" altLang="en-US" sz="2000" dirty="0">
                <a:latin typeface="Yuanti SC Light" panose="02010600040101010101" pitchFamily="2" charset="-122"/>
                <a:ea typeface="Yuanti SC Light" panose="02010600040101010101" pitchFamily="2" charset="-122"/>
              </a:rPr>
              <a:t>冠狀病毒病，現在有何第三級預防措施？</a:t>
            </a:r>
            <a:endParaRPr kumimoji="1" lang="en-US" altLang="zh-HK" sz="2000" dirty="0">
              <a:solidFill>
                <a:srgbClr val="FF0000"/>
              </a:solidFill>
              <a:latin typeface="Yuanti SC Light" panose="02010600040101010101" pitchFamily="2" charset="-122"/>
              <a:ea typeface="Yuanti SC Light" panose="02010600040101010101" pitchFamily="2" charset="-122"/>
            </a:endParaRPr>
          </a:p>
          <a:p>
            <a:pPr>
              <a:lnSpc>
                <a:spcPct val="160000"/>
              </a:lnSpc>
            </a:pPr>
            <a:r>
              <a:rPr kumimoji="1" lang="zh-HK" altLang="en-US" sz="2000" dirty="0">
                <a:latin typeface="Yuanti SC Light" panose="02010600040101010101" pitchFamily="2" charset="-122"/>
                <a:ea typeface="Yuanti SC Light" panose="02010600040101010101" pitchFamily="2" charset="-122"/>
              </a:rPr>
              <a:t>建議其他第三級預防措施，並略加說明。</a:t>
            </a:r>
          </a:p>
        </p:txBody>
      </p:sp>
      <p:sp>
        <p:nvSpPr>
          <p:cNvPr id="4" name="投影片編號版面配置區 3">
            <a:extLst>
              <a:ext uri="{FF2B5EF4-FFF2-40B4-BE49-F238E27FC236}">
                <a16:creationId xmlns:a16="http://schemas.microsoft.com/office/drawing/2014/main" id="{B5DA57C2-3766-6B4C-B25B-2F6576E2A091}"/>
              </a:ext>
            </a:extLst>
          </p:cNvPr>
          <p:cNvSpPr>
            <a:spLocks noGrp="1"/>
          </p:cNvSpPr>
          <p:nvPr>
            <p:ph type="sldNum" sz="quarter" idx="12"/>
          </p:nvPr>
        </p:nvSpPr>
        <p:spPr/>
        <p:txBody>
          <a:bodyPr/>
          <a:lstStyle/>
          <a:p>
            <a:pPr>
              <a:defRPr/>
            </a:pPr>
            <a:fld id="{0A8FAAD0-EA07-C54C-B1A4-378C301147C8}" type="slidenum">
              <a:rPr lang="zh-TW" altLang="en-US" smtClean="0"/>
              <a:pPr>
                <a:defRPr/>
              </a:pPr>
              <a:t>25</a:t>
            </a:fld>
            <a:endParaRPr lang="en-US" altLang="zh-TW"/>
          </a:p>
        </p:txBody>
      </p:sp>
    </p:spTree>
    <p:extLst>
      <p:ext uri="{BB962C8B-B14F-4D97-AF65-F5344CB8AC3E}">
        <p14:creationId xmlns:p14="http://schemas.microsoft.com/office/powerpoint/2010/main" val="29228396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9439672A-5C68-204C-839D-B70D308A0815}"/>
              </a:ext>
            </a:extLst>
          </p:cNvPr>
          <p:cNvSpPr>
            <a:spLocks noGrp="1"/>
          </p:cNvSpPr>
          <p:nvPr>
            <p:ph type="title"/>
          </p:nvPr>
        </p:nvSpPr>
        <p:spPr/>
        <p:txBody>
          <a:bodyPr/>
          <a:lstStyle/>
          <a:p>
            <a:r>
              <a:rPr lang="zh-HK" altLang="en-US" b="1" dirty="0">
                <a:solidFill>
                  <a:srgbClr val="7030A0"/>
                </a:solidFill>
                <a:latin typeface="Yuanti SC" panose="02010600040101010101" pitchFamily="2" charset="-122"/>
                <a:ea typeface="Yuanti SC" panose="02010600040101010101" pitchFamily="2" charset="-122"/>
              </a:rPr>
              <a:t>傳染病</a:t>
            </a:r>
            <a:r>
              <a:rPr kumimoji="1" lang="zh-HK" altLang="en-US" b="1" dirty="0">
                <a:solidFill>
                  <a:srgbClr val="7030A0"/>
                </a:solidFill>
                <a:latin typeface="Yuanti SC" panose="02010600040101010101" pitchFamily="2" charset="-122"/>
                <a:ea typeface="Yuanti SC" panose="02010600040101010101" pitchFamily="2" charset="-122"/>
              </a:rPr>
              <a:t>防控策略</a:t>
            </a:r>
          </a:p>
        </p:txBody>
      </p:sp>
      <p:sp>
        <p:nvSpPr>
          <p:cNvPr id="3" name="內容版面配置區 2">
            <a:extLst>
              <a:ext uri="{FF2B5EF4-FFF2-40B4-BE49-F238E27FC236}">
                <a16:creationId xmlns:a16="http://schemas.microsoft.com/office/drawing/2014/main" id="{7519D2DB-5A77-A14E-B188-C9B38148A4A3}"/>
              </a:ext>
            </a:extLst>
          </p:cNvPr>
          <p:cNvSpPr>
            <a:spLocks noGrp="1"/>
          </p:cNvSpPr>
          <p:nvPr>
            <p:ph sz="half" idx="1"/>
          </p:nvPr>
        </p:nvSpPr>
        <p:spPr>
          <a:xfrm>
            <a:off x="242838" y="1690689"/>
            <a:ext cx="3727987" cy="3261810"/>
          </a:xfrm>
        </p:spPr>
        <p:txBody>
          <a:bodyPr>
            <a:noAutofit/>
          </a:bodyPr>
          <a:lstStyle/>
          <a:p>
            <a:pPr marL="0" indent="0">
              <a:lnSpc>
                <a:spcPct val="150000"/>
              </a:lnSpc>
              <a:buNone/>
            </a:pPr>
            <a:r>
              <a:rPr kumimoji="1" lang="zh-HK" altLang="en-US" sz="2000" dirty="0">
                <a:latin typeface="Yuanti SC Light" panose="02010600040101010101" pitchFamily="2" charset="-122"/>
                <a:ea typeface="Yuanti SC Light" panose="02010600040101010101" pitchFamily="2" charset="-122"/>
              </a:rPr>
              <a:t>閱讀以下資料：</a:t>
            </a:r>
            <a:endParaRPr kumimoji="1" lang="en-US" altLang="zh-HK" sz="2000" dirty="0">
              <a:latin typeface="Yuanti SC Light" panose="02010600040101010101" pitchFamily="2" charset="-122"/>
              <a:ea typeface="Yuanti SC Light" panose="02010600040101010101" pitchFamily="2" charset="-122"/>
            </a:endParaRPr>
          </a:p>
          <a:p>
            <a:pPr marL="0" indent="0">
              <a:lnSpc>
                <a:spcPct val="150000"/>
              </a:lnSpc>
              <a:buNone/>
            </a:pPr>
            <a:r>
              <a:rPr kumimoji="1" lang="zh-HK" altLang="en-US" sz="2000" dirty="0">
                <a:latin typeface="Yuanti SC Light" panose="02010600040101010101" pitchFamily="2" charset="-122"/>
                <a:ea typeface="Yuanti SC Light" panose="02010600040101010101" pitchFamily="2" charset="-122"/>
              </a:rPr>
              <a:t>衞生署衞生防護中心</a:t>
            </a:r>
            <a:endParaRPr kumimoji="1" lang="en-US" altLang="zh-HK" sz="2000" dirty="0">
              <a:latin typeface="Yuanti SC Light" panose="02010600040101010101" pitchFamily="2" charset="-122"/>
              <a:ea typeface="Yuanti SC Light" panose="02010600040101010101" pitchFamily="2" charset="-122"/>
            </a:endParaRPr>
          </a:p>
          <a:p>
            <a:pPr marL="0" indent="0">
              <a:lnSpc>
                <a:spcPct val="150000"/>
              </a:lnSpc>
              <a:buNone/>
            </a:pPr>
            <a:r>
              <a:rPr kumimoji="1" lang="en-US" altLang="zh-HK" sz="2000" dirty="0">
                <a:latin typeface="Yuanti SC Light" panose="02010600040101010101" pitchFamily="2" charset="-122"/>
                <a:ea typeface="Yuanti SC Light" panose="02010600040101010101" pitchFamily="2" charset="-122"/>
              </a:rPr>
              <a:t>《</a:t>
            </a:r>
            <a:r>
              <a:rPr lang="zh-HK" altLang="en-US" sz="2000" dirty="0">
                <a:latin typeface="Yuanti SC Light" panose="02010600040101010101" pitchFamily="2" charset="-122"/>
                <a:ea typeface="Yuanti SC Light" panose="02010600040101010101" pitchFamily="2" charset="-122"/>
              </a:rPr>
              <a:t>香港特別行政區政府對公共衞生有重要性的新型傳染病預備及應變計劃 </a:t>
            </a:r>
            <a:r>
              <a:rPr lang="en-US" altLang="zh-HK" sz="2000" dirty="0">
                <a:latin typeface="Yuanti SC Light" panose="02010600040101010101" pitchFamily="2" charset="-122"/>
                <a:ea typeface="Yuanti SC Light" panose="02010600040101010101" pitchFamily="2" charset="-122"/>
              </a:rPr>
              <a:t>(2020) 》</a:t>
            </a:r>
            <a:r>
              <a:rPr kumimoji="1" lang="en-US" altLang="zh-HK" sz="2000" dirty="0">
                <a:latin typeface="Yuanti SC Light" panose="02010600040101010101" pitchFamily="2" charset="-122"/>
                <a:ea typeface="Yuanti SC Light" panose="02010600040101010101" pitchFamily="2" charset="-122"/>
              </a:rPr>
              <a:t>-</a:t>
            </a:r>
            <a:r>
              <a:rPr kumimoji="1" lang="zh-HK" altLang="en-US" sz="2000" dirty="0">
                <a:latin typeface="Yuanti SC Light" panose="02010600040101010101" pitchFamily="2" charset="-122"/>
                <a:ea typeface="Yuanti SC Light" panose="02010600040101010101" pitchFamily="2" charset="-122"/>
              </a:rPr>
              <a:t> </a:t>
            </a:r>
            <a:r>
              <a:rPr kumimoji="1" lang="en-US" altLang="zh-HK" sz="1600" dirty="0">
                <a:latin typeface="Yuanti SC Light" panose="02010600040101010101" pitchFamily="2" charset="-122"/>
                <a:ea typeface="Yuanti SC Light" panose="02010600040101010101" pitchFamily="2" charset="-122"/>
                <a:hlinkClick r:id="rId2"/>
              </a:rPr>
              <a:t>https://www.chp.gov.hk/files/pdf/erib_preparedness_and_response_plan_for_novel_infectious_disease_of_public_health_significance_chi_2020.pdf</a:t>
            </a:r>
            <a:endParaRPr kumimoji="1" lang="en-US" altLang="zh-HK" sz="1600" dirty="0">
              <a:latin typeface="Yuanti SC Light" panose="02010600040101010101" pitchFamily="2" charset="-122"/>
              <a:ea typeface="Yuanti SC Light" panose="02010600040101010101" pitchFamily="2" charset="-122"/>
            </a:endParaRPr>
          </a:p>
        </p:txBody>
      </p:sp>
      <p:sp>
        <p:nvSpPr>
          <p:cNvPr id="7" name="內容版面配置區 6">
            <a:extLst>
              <a:ext uri="{FF2B5EF4-FFF2-40B4-BE49-F238E27FC236}">
                <a16:creationId xmlns:a16="http://schemas.microsoft.com/office/drawing/2014/main" id="{3755E538-7C3F-D540-A834-DEB70AE75A2E}"/>
              </a:ext>
            </a:extLst>
          </p:cNvPr>
          <p:cNvSpPr>
            <a:spLocks noGrp="1"/>
          </p:cNvSpPr>
          <p:nvPr>
            <p:ph sz="half" idx="2"/>
          </p:nvPr>
        </p:nvSpPr>
        <p:spPr>
          <a:xfrm>
            <a:off x="5009163" y="1481460"/>
            <a:ext cx="3891999" cy="4611836"/>
          </a:xfrm>
        </p:spPr>
        <p:style>
          <a:lnRef idx="2">
            <a:schemeClr val="accent2"/>
          </a:lnRef>
          <a:fillRef idx="1">
            <a:schemeClr val="lt1"/>
          </a:fillRef>
          <a:effectRef idx="0">
            <a:schemeClr val="accent2"/>
          </a:effectRef>
          <a:fontRef idx="minor">
            <a:schemeClr val="dk1"/>
          </a:fontRef>
        </p:style>
        <p:txBody>
          <a:bodyPr>
            <a:normAutofit/>
          </a:bodyPr>
          <a:lstStyle/>
          <a:p>
            <a:pPr marL="0" indent="0">
              <a:lnSpc>
                <a:spcPct val="150000"/>
              </a:lnSpc>
              <a:buNone/>
            </a:pPr>
            <a:r>
              <a:rPr lang="zh-HK" altLang="en-US" sz="2400" dirty="0">
                <a:latin typeface="Yuanti SC Light" panose="02010600040101010101" pitchFamily="2" charset="-122"/>
                <a:ea typeface="Yuanti SC Light" panose="02010600040101010101" pitchFamily="2" charset="-122"/>
              </a:rPr>
              <a:t>研習問題：</a:t>
            </a:r>
            <a:endParaRPr lang="en-US" altLang="zh-HK" sz="2400" dirty="0">
              <a:latin typeface="Yuanti SC Light" panose="02010600040101010101" pitchFamily="2" charset="-122"/>
              <a:ea typeface="Yuanti SC Light" panose="02010600040101010101" pitchFamily="2" charset="-122"/>
            </a:endParaRPr>
          </a:p>
          <a:p>
            <a:pPr>
              <a:lnSpc>
                <a:spcPct val="150000"/>
              </a:lnSpc>
            </a:pPr>
            <a:r>
              <a:rPr lang="zh-HK" altLang="en-US" sz="2400" dirty="0">
                <a:latin typeface="Yuanti SC Light" panose="02010600040101010101" pitchFamily="2" charset="-122"/>
                <a:ea typeface="Yuanti SC Light" panose="02010600040101010101" pitchFamily="2" charset="-122"/>
              </a:rPr>
              <a:t>三個應變級別 ，即戒備、嚴重及緊急 </a:t>
            </a:r>
          </a:p>
          <a:p>
            <a:pPr lvl="1">
              <a:lnSpc>
                <a:spcPct val="150000"/>
              </a:lnSpc>
            </a:pPr>
            <a:r>
              <a:rPr lang="zh-HK" altLang="en-US" sz="2000" dirty="0">
                <a:latin typeface="Yuanti SC Light" panose="02010600040101010101" pitchFamily="2" charset="-122"/>
                <a:ea typeface="Yuanti SC Light" panose="02010600040101010101" pitchFamily="2" charset="-122"/>
              </a:rPr>
              <a:t>如何劃分？</a:t>
            </a:r>
            <a:endParaRPr lang="en-US" altLang="zh-HK" sz="2000" dirty="0">
              <a:latin typeface="Yuanti SC Light" panose="02010600040101010101" pitchFamily="2" charset="-122"/>
              <a:ea typeface="Yuanti SC Light"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指揮架構有何不同？原因是甚麼？</a:t>
            </a:r>
            <a:endParaRPr lang="en-US" altLang="zh-HK" sz="2000" dirty="0">
              <a:latin typeface="Yuanti SC Light" panose="02010600040101010101" pitchFamily="2" charset="-122"/>
              <a:ea typeface="Yuanti SC Light" panose="02010600040101010101" pitchFamily="2" charset="-122"/>
            </a:endParaRPr>
          </a:p>
          <a:p>
            <a:pPr lvl="1">
              <a:lnSpc>
                <a:spcPct val="150000"/>
              </a:lnSpc>
            </a:pPr>
            <a:r>
              <a:rPr lang="zh-HK" altLang="en-US" sz="2000" dirty="0">
                <a:latin typeface="Yuanti SC Light" panose="02010600040101010101" pitchFamily="2" charset="-122"/>
                <a:ea typeface="Yuanti SC Light" panose="02010600040101010101" pitchFamily="2" charset="-122"/>
              </a:rPr>
              <a:t>本港現在處於哪個級別？有甚麼應對</a:t>
            </a:r>
            <a:r>
              <a:rPr kumimoji="1" lang="zh-HK" altLang="en-US" sz="2000" dirty="0">
                <a:latin typeface="Yuanti SC Light" panose="02010600040101010101" pitchFamily="2" charset="-122"/>
                <a:ea typeface="Yuanti SC Light" panose="02010600040101010101" pitchFamily="2" charset="-122"/>
              </a:rPr>
              <a:t>防控策略</a:t>
            </a:r>
            <a:r>
              <a:rPr lang="zh-HK" altLang="en-US" sz="2000" dirty="0">
                <a:latin typeface="Yuanti SC Light" panose="02010600040101010101" pitchFamily="2" charset="-122"/>
                <a:ea typeface="Yuanti SC Light" panose="02010600040101010101" pitchFamily="2" charset="-122"/>
              </a:rPr>
              <a:t>？</a:t>
            </a:r>
          </a:p>
        </p:txBody>
      </p:sp>
      <p:sp>
        <p:nvSpPr>
          <p:cNvPr id="4" name="投影片編號版面配置區 3">
            <a:extLst>
              <a:ext uri="{FF2B5EF4-FFF2-40B4-BE49-F238E27FC236}">
                <a16:creationId xmlns:a16="http://schemas.microsoft.com/office/drawing/2014/main" id="{CB268990-ACC6-0047-ABBB-9D4509DB0987}"/>
              </a:ext>
            </a:extLst>
          </p:cNvPr>
          <p:cNvSpPr>
            <a:spLocks noGrp="1"/>
          </p:cNvSpPr>
          <p:nvPr>
            <p:ph type="sldNum" sz="quarter" idx="12"/>
          </p:nvPr>
        </p:nvSpPr>
        <p:spPr/>
        <p:txBody>
          <a:bodyPr/>
          <a:lstStyle/>
          <a:p>
            <a:pPr>
              <a:defRPr/>
            </a:pPr>
            <a:fld id="{0A8FAAD0-EA07-C54C-B1A4-378C301147C8}" type="slidenum">
              <a:rPr lang="zh-TW" altLang="en-US" smtClean="0"/>
              <a:pPr>
                <a:defRPr/>
              </a:pPr>
              <a:t>26</a:t>
            </a:fld>
            <a:endParaRPr lang="en-US" altLang="zh-TW"/>
          </a:p>
        </p:txBody>
      </p:sp>
      <p:pic>
        <p:nvPicPr>
          <p:cNvPr id="6" name="圖片 5" descr="一張含有 室內, 黑色, 白色 的圖片&#10;&#10;自動產生的描述">
            <a:extLst>
              <a:ext uri="{FF2B5EF4-FFF2-40B4-BE49-F238E27FC236}">
                <a16:creationId xmlns:a16="http://schemas.microsoft.com/office/drawing/2014/main" id="{7763C827-B0E8-1043-92A2-11D8D20232A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970825" y="4499372"/>
            <a:ext cx="952500" cy="952500"/>
          </a:xfrm>
          <a:prstGeom prst="rect">
            <a:avLst/>
          </a:prstGeom>
        </p:spPr>
      </p:pic>
    </p:spTree>
    <p:extLst>
      <p:ext uri="{BB962C8B-B14F-4D97-AF65-F5344CB8AC3E}">
        <p14:creationId xmlns:p14="http://schemas.microsoft.com/office/powerpoint/2010/main" val="3472866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標題 5">
            <a:extLst>
              <a:ext uri="{FF2B5EF4-FFF2-40B4-BE49-F238E27FC236}">
                <a16:creationId xmlns:a16="http://schemas.microsoft.com/office/drawing/2014/main" id="{840562CD-E3A8-A849-9E2A-C1387987518E}"/>
              </a:ext>
            </a:extLst>
          </p:cNvPr>
          <p:cNvSpPr>
            <a:spLocks noGrp="1"/>
          </p:cNvSpPr>
          <p:nvPr>
            <p:ph type="ctrTitle"/>
          </p:nvPr>
        </p:nvSpPr>
        <p:spPr>
          <a:xfrm>
            <a:off x="2699792" y="2191256"/>
            <a:ext cx="4578896" cy="1523291"/>
          </a:xfrm>
        </p:spPr>
        <p:txBody>
          <a:bodyPr>
            <a:normAutofit fontScale="90000"/>
          </a:bodyPr>
          <a:lstStyle/>
          <a:p>
            <a:pPr>
              <a:lnSpc>
                <a:spcPct val="150000"/>
              </a:lnSpc>
            </a:pPr>
            <a:r>
              <a:rPr kumimoji="1" lang="zh-HK" altLang="en-US" b="1" dirty="0">
                <a:solidFill>
                  <a:srgbClr val="7030A0"/>
                </a:solidFill>
                <a:latin typeface="Yuanti SC" panose="02010600040101010101" pitchFamily="2" charset="-122"/>
                <a:ea typeface="Yuanti SC" panose="02010600040101010101" pitchFamily="2" charset="-122"/>
              </a:rPr>
              <a:t>保持健康</a:t>
            </a:r>
            <a:r>
              <a:rPr kumimoji="1" lang="en-US" altLang="zh-HK" b="1" dirty="0">
                <a:solidFill>
                  <a:srgbClr val="7030A0"/>
                </a:solidFill>
                <a:latin typeface="Yuanti SC" panose="02010600040101010101" pitchFamily="2" charset="-122"/>
                <a:ea typeface="Yuanti SC" panose="02010600040101010101" pitchFamily="2" charset="-122"/>
              </a:rPr>
              <a:t/>
            </a:r>
            <a:br>
              <a:rPr kumimoji="1" lang="en-US" altLang="zh-HK" b="1" dirty="0">
                <a:solidFill>
                  <a:srgbClr val="7030A0"/>
                </a:solidFill>
                <a:latin typeface="Yuanti SC" panose="02010600040101010101" pitchFamily="2" charset="-122"/>
                <a:ea typeface="Yuanti SC" panose="02010600040101010101" pitchFamily="2" charset="-122"/>
              </a:rPr>
            </a:br>
            <a:r>
              <a:rPr kumimoji="1" lang="zh-HK" altLang="en-US" b="1" dirty="0">
                <a:solidFill>
                  <a:srgbClr val="7030A0"/>
                </a:solidFill>
                <a:latin typeface="Yuanti SC" panose="02010600040101010101" pitchFamily="2" charset="-122"/>
                <a:ea typeface="Yuanti SC" panose="02010600040101010101" pitchFamily="2" charset="-122"/>
              </a:rPr>
              <a:t>傳送關懷</a:t>
            </a:r>
          </a:p>
        </p:txBody>
      </p:sp>
      <p:sp>
        <p:nvSpPr>
          <p:cNvPr id="5" name="投影片編號版面配置區 4">
            <a:extLst>
              <a:ext uri="{FF2B5EF4-FFF2-40B4-BE49-F238E27FC236}">
                <a16:creationId xmlns:a16="http://schemas.microsoft.com/office/drawing/2014/main" id="{E0EA0323-65CC-BE44-B538-45880157C60B}"/>
              </a:ext>
            </a:extLst>
          </p:cNvPr>
          <p:cNvSpPr>
            <a:spLocks noGrp="1"/>
          </p:cNvSpPr>
          <p:nvPr>
            <p:ph type="sldNum" sz="quarter" idx="12"/>
          </p:nvPr>
        </p:nvSpPr>
        <p:spPr>
          <a:xfrm>
            <a:off x="8460432" y="6453336"/>
            <a:ext cx="428046" cy="235550"/>
          </a:xfrm>
        </p:spPr>
        <p:txBody>
          <a:bodyPr>
            <a:normAutofit/>
          </a:bodyPr>
          <a:lstStyle/>
          <a:p>
            <a:pPr>
              <a:spcAft>
                <a:spcPts val="450"/>
              </a:spcAft>
              <a:defRPr/>
            </a:pPr>
            <a:fld id="{7E17CA3B-54FD-D849-8832-CF49096EA13B}" type="slidenum">
              <a:rPr lang="zh-TW" altLang="en-US" sz="750" smtClean="0">
                <a:solidFill>
                  <a:srgbClr val="898989"/>
                </a:solidFill>
              </a:rPr>
              <a:pPr>
                <a:spcAft>
                  <a:spcPts val="450"/>
                </a:spcAft>
                <a:defRPr/>
              </a:pPr>
              <a:t>27</a:t>
            </a:fld>
            <a:endParaRPr lang="en-US" altLang="zh-TW" sz="750" dirty="0">
              <a:solidFill>
                <a:srgbClr val="898989"/>
              </a:solidFill>
            </a:endParaRPr>
          </a:p>
        </p:txBody>
      </p:sp>
      <p:pic>
        <p:nvPicPr>
          <p:cNvPr id="4" name="圖片 3">
            <a:extLst>
              <a:ext uri="{FF2B5EF4-FFF2-40B4-BE49-F238E27FC236}">
                <a16:creationId xmlns:a16="http://schemas.microsoft.com/office/drawing/2014/main" id="{53841EA5-2197-6648-8997-7EBE2A58E74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7278" y="3548030"/>
            <a:ext cx="3251200" cy="3251200"/>
          </a:xfrm>
          <a:prstGeom prst="rect">
            <a:avLst/>
          </a:prstGeom>
        </p:spPr>
      </p:pic>
      <p:pic>
        <p:nvPicPr>
          <p:cNvPr id="3" name="圖片 2" descr="一張含有 輪子 的圖片&#10;&#10;自動產生的描述">
            <a:extLst>
              <a:ext uri="{FF2B5EF4-FFF2-40B4-BE49-F238E27FC236}">
                <a16:creationId xmlns:a16="http://schemas.microsoft.com/office/drawing/2014/main" id="{BAE0CB90-5F7E-B84A-87A2-D85DEC2254A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51520" y="401808"/>
            <a:ext cx="3175000" cy="3175000"/>
          </a:xfrm>
          <a:prstGeom prst="rect">
            <a:avLst/>
          </a:prstGeom>
        </p:spPr>
      </p:pic>
    </p:spTree>
    <p:extLst>
      <p:ext uri="{BB962C8B-B14F-4D97-AF65-F5344CB8AC3E}">
        <p14:creationId xmlns:p14="http://schemas.microsoft.com/office/powerpoint/2010/main" val="35479640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602F54FC-A518-D44D-912B-4AD6F7FE662D}"/>
              </a:ext>
            </a:extLst>
          </p:cNvPr>
          <p:cNvSpPr>
            <a:spLocks noGrp="1"/>
          </p:cNvSpPr>
          <p:nvPr>
            <p:ph type="title"/>
          </p:nvPr>
        </p:nvSpPr>
        <p:spPr>
          <a:xfrm>
            <a:off x="514731" y="377910"/>
            <a:ext cx="7886700" cy="994172"/>
          </a:xfrm>
        </p:spPr>
        <p:txBody>
          <a:bodyPr/>
          <a:lstStyle/>
          <a:p>
            <a:r>
              <a:rPr lang="zh-HK" altLang="en-US" b="1" dirty="0">
                <a:solidFill>
                  <a:schemeClr val="accent6">
                    <a:lumMod val="50000"/>
                  </a:schemeClr>
                </a:solidFill>
                <a:latin typeface="Yuanti SC" panose="02010600040101010101" pitchFamily="2" charset="-122"/>
                <a:ea typeface="Yuanti SC" panose="02010600040101010101" pitchFamily="2" charset="-122"/>
              </a:rPr>
              <a:t>甚麼是傳染病</a:t>
            </a:r>
            <a:r>
              <a:rPr lang="en-US" altLang="zh-HK" b="1" dirty="0">
                <a:solidFill>
                  <a:schemeClr val="accent6">
                    <a:lumMod val="50000"/>
                  </a:schemeClr>
                </a:solidFill>
                <a:latin typeface="Yuanti SC" panose="02010600040101010101" pitchFamily="2" charset="-122"/>
                <a:ea typeface="Yuanti SC" panose="02010600040101010101" pitchFamily="2" charset="-122"/>
              </a:rPr>
              <a:t>? </a:t>
            </a:r>
            <a:endParaRPr kumimoji="1" lang="zh-HK" altLang="en-US" b="1" dirty="0">
              <a:solidFill>
                <a:schemeClr val="accent6">
                  <a:lumMod val="50000"/>
                </a:schemeClr>
              </a:solidFill>
              <a:latin typeface="Yuanti SC" panose="02010600040101010101" pitchFamily="2" charset="-122"/>
              <a:ea typeface="Yuanti SC" panose="02010600040101010101" pitchFamily="2" charset="-122"/>
            </a:endParaRPr>
          </a:p>
        </p:txBody>
      </p:sp>
      <p:graphicFrame>
        <p:nvGraphicFramePr>
          <p:cNvPr id="5" name="內容版面配置區 4">
            <a:extLst>
              <a:ext uri="{FF2B5EF4-FFF2-40B4-BE49-F238E27FC236}">
                <a16:creationId xmlns:a16="http://schemas.microsoft.com/office/drawing/2014/main" id="{6D2B32D8-E570-1740-85CF-B666E9D66262}"/>
              </a:ext>
            </a:extLst>
          </p:cNvPr>
          <p:cNvGraphicFramePr>
            <a:graphicFrameLocks noGrp="1"/>
          </p:cNvGraphicFramePr>
          <p:nvPr>
            <p:ph idx="1"/>
            <p:extLst>
              <p:ext uri="{D42A27DB-BD31-4B8C-83A1-F6EECF244321}">
                <p14:modId xmlns:p14="http://schemas.microsoft.com/office/powerpoint/2010/main" val="1940866723"/>
              </p:ext>
            </p:extLst>
          </p:nvPr>
        </p:nvGraphicFramePr>
        <p:xfrm>
          <a:off x="23682" y="1007483"/>
          <a:ext cx="9012814" cy="571399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8BEE1902-43F3-954D-803C-F596E7B0445C}"/>
              </a:ext>
            </a:extLst>
          </p:cNvPr>
          <p:cNvSpPr>
            <a:spLocks noGrp="1"/>
          </p:cNvSpPr>
          <p:nvPr>
            <p:ph type="sldNum" sz="quarter" idx="12"/>
          </p:nvPr>
        </p:nvSpPr>
        <p:spPr/>
        <p:txBody>
          <a:bodyPr/>
          <a:lstStyle/>
          <a:p>
            <a:pPr>
              <a:defRPr/>
            </a:pPr>
            <a:fld id="{0A8FAAD0-EA07-C54C-B1A4-378C301147C8}" type="slidenum">
              <a:rPr lang="zh-TW" altLang="en-US" smtClean="0"/>
              <a:pPr>
                <a:defRPr/>
              </a:pPr>
              <a:t>3</a:t>
            </a:fld>
            <a:endParaRPr lang="en-US" altLang="zh-TW" dirty="0"/>
          </a:p>
        </p:txBody>
      </p:sp>
    </p:spTree>
    <p:extLst>
      <p:ext uri="{BB962C8B-B14F-4D97-AF65-F5344CB8AC3E}">
        <p14:creationId xmlns:p14="http://schemas.microsoft.com/office/powerpoint/2010/main" val="39686044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DB4EF2E-4523-404B-B76C-3A9FACF21321}"/>
              </a:ext>
            </a:extLst>
          </p:cNvPr>
          <p:cNvSpPr>
            <a:spLocks noGrp="1"/>
          </p:cNvSpPr>
          <p:nvPr>
            <p:ph type="title"/>
          </p:nvPr>
        </p:nvSpPr>
        <p:spPr>
          <a:xfrm>
            <a:off x="913715" y="500927"/>
            <a:ext cx="7316570" cy="857250"/>
          </a:xfrm>
        </p:spPr>
        <p:txBody>
          <a:bodyPr rtlCol="0">
            <a:normAutofit/>
          </a:bodyPr>
          <a:lstStyle/>
          <a:p>
            <a:pPr>
              <a:defRPr/>
            </a:pPr>
            <a:r>
              <a:rPr lang="zh-HK" altLang="en-US" b="1" dirty="0">
                <a:solidFill>
                  <a:schemeClr val="accent6">
                    <a:lumMod val="50000"/>
                  </a:schemeClr>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傳染病三角 </a:t>
            </a:r>
            <a:r>
              <a:rPr lang="en-US" altLang="zh-HK" b="1" dirty="0">
                <a:solidFill>
                  <a:schemeClr val="accent6">
                    <a:lumMod val="50000"/>
                  </a:schemeClr>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a:t>
            </a:r>
            <a:r>
              <a:rPr lang="zh-HK" altLang="en-US" b="1" dirty="0">
                <a:solidFill>
                  <a:schemeClr val="accent6">
                    <a:lumMod val="50000"/>
                  </a:schemeClr>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rPr>
              <a:t> 流行病學三角  </a:t>
            </a:r>
            <a:endParaRPr lang="zh-TW" altLang="en-US" b="1" dirty="0">
              <a:solidFill>
                <a:schemeClr val="accent6">
                  <a:lumMod val="50000"/>
                </a:schemeClr>
              </a:solidFill>
              <a:effectLst>
                <a:outerShdw blurRad="38100" dist="38100" dir="2700000" algn="tl">
                  <a:srgbClr val="000000">
                    <a:alpha val="43137"/>
                  </a:srgbClr>
                </a:outerShdw>
              </a:effectLst>
              <a:latin typeface="Yuanti SC" panose="02010600040101010101" pitchFamily="2" charset="-122"/>
              <a:ea typeface="Yuanti SC" panose="02010600040101010101" pitchFamily="2" charset="-122"/>
            </a:endParaRPr>
          </a:p>
        </p:txBody>
      </p:sp>
      <p:graphicFrame>
        <p:nvGraphicFramePr>
          <p:cNvPr id="4" name="內容版面配置區 3">
            <a:extLst>
              <a:ext uri="{FF2B5EF4-FFF2-40B4-BE49-F238E27FC236}">
                <a16:creationId xmlns:a16="http://schemas.microsoft.com/office/drawing/2014/main" id="{6AA166A7-7DA4-EE41-9355-9DFEBC8D4F6A}"/>
              </a:ext>
            </a:extLst>
          </p:cNvPr>
          <p:cNvGraphicFramePr>
            <a:graphicFrameLocks noGrp="1"/>
          </p:cNvGraphicFramePr>
          <p:nvPr>
            <p:ph idx="1"/>
            <p:extLst>
              <p:ext uri="{D42A27DB-BD31-4B8C-83A1-F6EECF244321}">
                <p14:modId xmlns:p14="http://schemas.microsoft.com/office/powerpoint/2010/main" val="2693270442"/>
              </p:ext>
            </p:extLst>
          </p:nvPr>
        </p:nvGraphicFramePr>
        <p:xfrm>
          <a:off x="1017721" y="1568766"/>
          <a:ext cx="6540474" cy="425532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8436" name="投影片編號版面配置區 5">
            <a:extLst>
              <a:ext uri="{FF2B5EF4-FFF2-40B4-BE49-F238E27FC236}">
                <a16:creationId xmlns:a16="http://schemas.microsoft.com/office/drawing/2014/main" id="{E3DBD1C9-2482-C147-ACED-33B20193DE8B}"/>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2400">
                <a:solidFill>
                  <a:schemeClr val="tx1"/>
                </a:solidFill>
                <a:latin typeface="Cambria" panose="02040503050406030204" pitchFamily="18" charset="0"/>
                <a:ea typeface="新細明體" panose="02020500000000000000" pitchFamily="18" charset="-120"/>
              </a:defRPr>
            </a:lvl1pPr>
            <a:lvl2pPr marL="557171" indent="-214298">
              <a:spcBef>
                <a:spcPct val="20000"/>
              </a:spcBef>
              <a:buClr>
                <a:schemeClr val="accent2"/>
              </a:buClr>
              <a:buSzPct val="50000"/>
              <a:buFont typeface="Wingdings 2" pitchFamily="2" charset="2"/>
              <a:buChar char="³"/>
              <a:defRPr sz="2100">
                <a:solidFill>
                  <a:schemeClr val="tx1"/>
                </a:solidFill>
                <a:latin typeface="Cambria" panose="02040503050406030204" pitchFamily="18" charset="0"/>
                <a:ea typeface="新細明體" panose="02020500000000000000" pitchFamily="18" charset="-120"/>
              </a:defRPr>
            </a:lvl2pPr>
            <a:lvl3pPr marL="857186" indent="-171438">
              <a:spcBef>
                <a:spcPct val="20000"/>
              </a:spcBef>
              <a:buClr>
                <a:srgbClr val="FF6700"/>
              </a:buClr>
              <a:buSzPct val="6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3pPr>
            <a:lvl4pPr marL="1200060" indent="-171438">
              <a:spcBef>
                <a:spcPct val="20000"/>
              </a:spcBef>
              <a:buClr>
                <a:srgbClr val="956B43"/>
              </a:buClr>
              <a:buSzPct val="45000"/>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4pPr>
            <a:lvl5pPr marL="1542935" indent="-171438">
              <a:spcBef>
                <a:spcPct val="20000"/>
              </a:spcBef>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5pPr>
            <a:lvl6pPr marL="1885809"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6pPr>
            <a:lvl7pPr marL="2228684"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7pPr>
            <a:lvl8pPr marL="2571558"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8pPr>
            <a:lvl9pPr marL="2914433"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72B4A019-4A73-854F-A93E-858B6245D76F}" type="slidenum">
              <a:rPr lang="zh-TW" altLang="en-US" sz="900">
                <a:solidFill>
                  <a:srgbClr val="898989"/>
                </a:solidFill>
                <a:latin typeface="Calibri" panose="020F0502020204030204" pitchFamily="34" charset="0"/>
              </a:rPr>
              <a:pPr>
                <a:spcBef>
                  <a:spcPct val="0"/>
                </a:spcBef>
                <a:buClrTx/>
                <a:buSzTx/>
                <a:buFontTx/>
                <a:buNone/>
              </a:pPr>
              <a:t>4</a:t>
            </a:fld>
            <a:endParaRPr lang="en-US" altLang="zh-TW" sz="900" dirty="0">
              <a:solidFill>
                <a:srgbClr val="898989"/>
              </a:solidFill>
              <a:latin typeface="Calibri" panose="020F0502020204030204" pitchFamily="34" charset="0"/>
            </a:endParaRPr>
          </a:p>
        </p:txBody>
      </p:sp>
      <p:sp>
        <p:nvSpPr>
          <p:cNvPr id="17" name="卡片 16">
            <a:extLst>
              <a:ext uri="{FF2B5EF4-FFF2-40B4-BE49-F238E27FC236}">
                <a16:creationId xmlns:a16="http://schemas.microsoft.com/office/drawing/2014/main" id="{16F99088-F76E-054F-83AA-384A4A866506}"/>
              </a:ext>
            </a:extLst>
          </p:cNvPr>
          <p:cNvSpPr/>
          <p:nvPr/>
        </p:nvSpPr>
        <p:spPr>
          <a:xfrm>
            <a:off x="318018" y="1608788"/>
            <a:ext cx="3307872" cy="933891"/>
          </a:xfrm>
          <a:prstGeom prst="flowChartPunchedCard">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zh-HK" altLang="en-US" sz="2400" dirty="0">
                <a:solidFill>
                  <a:schemeClr val="tx1"/>
                </a:solidFill>
                <a:latin typeface="Yuanti SC" panose="02010600040101010101" pitchFamily="2" charset="-122"/>
                <a:ea typeface="Yuanti SC" panose="02010600040101010101" pitchFamily="2" charset="-122"/>
              </a:rPr>
              <a:t>這是流行病學家在研究疾病爆發時常用的框架</a:t>
            </a:r>
          </a:p>
        </p:txBody>
      </p:sp>
    </p:spTree>
    <p:extLst>
      <p:ext uri="{BB962C8B-B14F-4D97-AF65-F5344CB8AC3E}">
        <p14:creationId xmlns:p14="http://schemas.microsoft.com/office/powerpoint/2010/main" val="147058186"/>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BB08B069-8FB5-5242-8BCC-5D2E86392DFF}"/>
              </a:ext>
            </a:extLst>
          </p:cNvPr>
          <p:cNvSpPr>
            <a:spLocks noGrp="1"/>
          </p:cNvSpPr>
          <p:nvPr>
            <p:ph type="title"/>
          </p:nvPr>
        </p:nvSpPr>
        <p:spPr/>
        <p:txBody>
          <a:bodyPr>
            <a:normAutofit/>
          </a:bodyPr>
          <a:lstStyle/>
          <a:p>
            <a:pPr algn="ct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病原體（</a:t>
            </a:r>
            <a:r>
              <a:rPr kumimoji="1" lang="en-US" altLang="zh-HK" sz="3600" b="1" dirty="0">
                <a:solidFill>
                  <a:schemeClr val="accent6">
                    <a:lumMod val="50000"/>
                  </a:schemeClr>
                </a:solidFill>
                <a:latin typeface="Yuanti SC" panose="02010600040101010101" pitchFamily="2" charset="-122"/>
                <a:ea typeface="Yuanti SC" panose="02010600040101010101" pitchFamily="2" charset="-122"/>
              </a:rPr>
              <a:t>1</a:t>
            </a: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a:t>
            </a:r>
          </a:p>
        </p:txBody>
      </p:sp>
      <p:sp>
        <p:nvSpPr>
          <p:cNvPr id="3" name="內容版面配置區 2">
            <a:extLst>
              <a:ext uri="{FF2B5EF4-FFF2-40B4-BE49-F238E27FC236}">
                <a16:creationId xmlns:a16="http://schemas.microsoft.com/office/drawing/2014/main" id="{9BDACD4A-46E1-DF43-9767-DBFB823847A6}"/>
              </a:ext>
            </a:extLst>
          </p:cNvPr>
          <p:cNvSpPr>
            <a:spLocks noGrp="1"/>
          </p:cNvSpPr>
          <p:nvPr>
            <p:ph idx="1"/>
          </p:nvPr>
        </p:nvSpPr>
        <p:spPr>
          <a:xfrm>
            <a:off x="251520" y="1412776"/>
            <a:ext cx="8640960" cy="4943575"/>
          </a:xfrm>
        </p:spPr>
        <p:txBody>
          <a:bodyPr>
            <a:normAutofit/>
          </a:bodyPr>
          <a:lstStyle/>
          <a:p>
            <a:pPr>
              <a:lnSpc>
                <a:spcPct val="150000"/>
              </a:lnSpc>
            </a:pPr>
            <a:r>
              <a:rPr lang="zh-HK" altLang="en-US" sz="2700" dirty="0">
                <a:latin typeface="Yuanti SC Light" panose="02010600040101010101" pitchFamily="2" charset="-122"/>
                <a:ea typeface="Yuanti SC Light" panose="02010600040101010101" pitchFamily="2" charset="-122"/>
              </a:rPr>
              <a:t> 病原體包括：細菌、病毒、寄生蟲或真菌</a:t>
            </a:r>
            <a:endParaRPr lang="en-US" altLang="zh-HK" sz="2700" dirty="0">
              <a:latin typeface="Yuanti SC Light" panose="02010600040101010101" pitchFamily="2" charset="-122"/>
              <a:ea typeface="Yuanti SC Light" panose="02010600040101010101" pitchFamily="2" charset="-122"/>
            </a:endParaRPr>
          </a:p>
          <a:p>
            <a:pPr>
              <a:lnSpc>
                <a:spcPct val="150000"/>
              </a:lnSpc>
            </a:pPr>
            <a:r>
              <a:rPr lang="zh-HK" altLang="en-US" sz="2700" dirty="0">
                <a:latin typeface="Yuanti SC Light" panose="02010600040101010101" pitchFamily="2" charset="-122"/>
                <a:ea typeface="Yuanti SC Light" panose="02010600040101010101" pitchFamily="2" charset="-122"/>
              </a:rPr>
              <a:t> 一般來說，病原體的存在會導致疾病。然而，有時候病原體存在，卻不足以引起疾病</a:t>
            </a:r>
            <a:endParaRPr lang="en-US" altLang="zh-HK" sz="2700" dirty="0">
              <a:latin typeface="Yuanti SC Light" panose="02010600040101010101" pitchFamily="2" charset="-122"/>
              <a:ea typeface="Yuanti SC Light" panose="02010600040101010101" pitchFamily="2" charset="-122"/>
            </a:endParaRPr>
          </a:p>
          <a:p>
            <a:pPr>
              <a:lnSpc>
                <a:spcPct val="150000"/>
              </a:lnSpc>
            </a:pPr>
            <a:r>
              <a:rPr lang="zh-HK" altLang="en-US" sz="2700" dirty="0">
                <a:latin typeface="Yuanti SC Light" panose="02010600040101010101" pitchFamily="2" charset="-122"/>
                <a:ea typeface="Yuanti SC Light" panose="02010600040101010101" pitchFamily="2" charset="-122"/>
              </a:rPr>
              <a:t>暴露於該病原體後會否致病受多種因素影響，其中包括病原體本身的致病力和劑量</a:t>
            </a:r>
            <a:endParaRPr kumimoji="1" lang="zh-HK" altLang="en-US" sz="2700" dirty="0">
              <a:latin typeface="Yuanti SC Light" panose="02010600040101010101" pitchFamily="2" charset="-122"/>
              <a:ea typeface="Yuanti SC Light" panose="02010600040101010101" pitchFamily="2" charset="-122"/>
            </a:endParaRPr>
          </a:p>
        </p:txBody>
      </p:sp>
      <p:sp>
        <p:nvSpPr>
          <p:cNvPr id="4" name="投影片編號版面配置區 3">
            <a:extLst>
              <a:ext uri="{FF2B5EF4-FFF2-40B4-BE49-F238E27FC236}">
                <a16:creationId xmlns:a16="http://schemas.microsoft.com/office/drawing/2014/main" id="{F4FAAC05-F407-D543-9ACF-BC2C725F04C2}"/>
              </a:ext>
            </a:extLst>
          </p:cNvPr>
          <p:cNvSpPr>
            <a:spLocks noGrp="1"/>
          </p:cNvSpPr>
          <p:nvPr>
            <p:ph type="sldNum" sz="quarter" idx="12"/>
          </p:nvPr>
        </p:nvSpPr>
        <p:spPr/>
        <p:txBody>
          <a:bodyPr/>
          <a:lstStyle/>
          <a:p>
            <a:pPr>
              <a:defRPr/>
            </a:pPr>
            <a:fld id="{0A8FAAD0-EA07-C54C-B1A4-378C301147C8}" type="slidenum">
              <a:rPr lang="zh-TW" altLang="en-US" smtClean="0"/>
              <a:pPr>
                <a:defRPr/>
              </a:pPr>
              <a:t>5</a:t>
            </a:fld>
            <a:endParaRPr lang="en-US" altLang="zh-TW"/>
          </a:p>
        </p:txBody>
      </p:sp>
    </p:spTree>
    <p:extLst>
      <p:ext uri="{BB962C8B-B14F-4D97-AF65-F5344CB8AC3E}">
        <p14:creationId xmlns:p14="http://schemas.microsoft.com/office/powerpoint/2010/main" val="27076784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2040E581-ACE5-8944-9E01-57ACB432D677}"/>
              </a:ext>
            </a:extLst>
          </p:cNvPr>
          <p:cNvSpPr>
            <a:spLocks noGrp="1"/>
          </p:cNvSpPr>
          <p:nvPr>
            <p:ph type="title"/>
          </p:nvPr>
        </p:nvSpPr>
        <p:spPr>
          <a:xfrm>
            <a:off x="1485900" y="276017"/>
            <a:ext cx="6172200" cy="592056"/>
          </a:xfrm>
        </p:spPr>
        <p:txBody>
          <a:bodyPr>
            <a:noAutofit/>
          </a:bodyPr>
          <a:lstStyle/>
          <a:p>
            <a:pPr algn="ct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病原體</a:t>
            </a:r>
            <a:r>
              <a:rPr kumimoji="1" lang="en-US" altLang="zh-HK" sz="3600" b="1" dirty="0">
                <a:solidFill>
                  <a:schemeClr val="accent6">
                    <a:lumMod val="50000"/>
                  </a:schemeClr>
                </a:solidFill>
                <a:latin typeface="Yuanti SC" panose="02010600040101010101" pitchFamily="2" charset="-122"/>
                <a:ea typeface="Yuanti SC" panose="02010600040101010101" pitchFamily="2" charset="-122"/>
              </a:rPr>
              <a:t> (2</a:t>
            </a: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a:t>
            </a:r>
          </a:p>
        </p:txBody>
      </p:sp>
      <p:graphicFrame>
        <p:nvGraphicFramePr>
          <p:cNvPr id="5" name="內容版面配置區 4">
            <a:extLst>
              <a:ext uri="{FF2B5EF4-FFF2-40B4-BE49-F238E27FC236}">
                <a16:creationId xmlns:a16="http://schemas.microsoft.com/office/drawing/2014/main" id="{549C9794-17BE-4241-8783-370010A213D1}"/>
              </a:ext>
            </a:extLst>
          </p:cNvPr>
          <p:cNvGraphicFramePr>
            <a:graphicFrameLocks noGrp="1"/>
          </p:cNvGraphicFramePr>
          <p:nvPr>
            <p:ph idx="1"/>
            <p:extLst>
              <p:ext uri="{D42A27DB-BD31-4B8C-83A1-F6EECF244321}">
                <p14:modId xmlns:p14="http://schemas.microsoft.com/office/powerpoint/2010/main" val="2399089800"/>
              </p:ext>
            </p:extLst>
          </p:nvPr>
        </p:nvGraphicFramePr>
        <p:xfrm>
          <a:off x="233010" y="780958"/>
          <a:ext cx="8659470" cy="59405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投影片編號版面配置區 3">
            <a:extLst>
              <a:ext uri="{FF2B5EF4-FFF2-40B4-BE49-F238E27FC236}">
                <a16:creationId xmlns:a16="http://schemas.microsoft.com/office/drawing/2014/main" id="{9482A7D8-82A9-4342-8FAA-997B46346FCB}"/>
              </a:ext>
            </a:extLst>
          </p:cNvPr>
          <p:cNvSpPr>
            <a:spLocks noGrp="1"/>
          </p:cNvSpPr>
          <p:nvPr>
            <p:ph type="sldNum" sz="quarter" idx="12"/>
          </p:nvPr>
        </p:nvSpPr>
        <p:spPr/>
        <p:txBody>
          <a:bodyPr/>
          <a:lstStyle/>
          <a:p>
            <a:pPr>
              <a:defRPr/>
            </a:pPr>
            <a:fld id="{0A8FAAD0-EA07-C54C-B1A4-378C301147C8}" type="slidenum">
              <a:rPr lang="zh-TW" altLang="en-US" smtClean="0"/>
              <a:pPr>
                <a:defRPr/>
              </a:pPr>
              <a:t>6</a:t>
            </a:fld>
            <a:endParaRPr lang="en-US" altLang="zh-TW"/>
          </a:p>
        </p:txBody>
      </p:sp>
    </p:spTree>
    <p:extLst>
      <p:ext uri="{BB962C8B-B14F-4D97-AF65-F5344CB8AC3E}">
        <p14:creationId xmlns:p14="http://schemas.microsoft.com/office/powerpoint/2010/main" val="34335104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FBC9154A-8905-A94A-B63A-433E9496D7E7}"/>
              </a:ext>
            </a:extLst>
          </p:cNvPr>
          <p:cNvSpPr>
            <a:spLocks noGrp="1"/>
          </p:cNvSpPr>
          <p:nvPr>
            <p:ph type="title"/>
          </p:nvPr>
        </p:nvSpPr>
        <p:spPr>
          <a:xfrm>
            <a:off x="827584" y="160888"/>
            <a:ext cx="7886700" cy="665621"/>
          </a:xfrm>
        </p:spPr>
        <p:txBody>
          <a:bodyPr rtlCol="0">
            <a:normAutofit/>
          </a:bodyPr>
          <a:lstStyle/>
          <a:p>
            <a:pPr algn="ctr">
              <a:defRPr/>
            </a:pPr>
            <a:r>
              <a:rPr kumimoji="1" lang="zh-TW" altLang="zh-TW" sz="3600" b="1" dirty="0">
                <a:solidFill>
                  <a:schemeClr val="accent6">
                    <a:lumMod val="50000"/>
                  </a:schemeClr>
                </a:solidFill>
                <a:latin typeface="Yuanti SC" panose="02010600040101010101" pitchFamily="2" charset="-122"/>
                <a:ea typeface="Yuanti SC" panose="02010600040101010101" pitchFamily="2" charset="-122"/>
              </a:rPr>
              <a:t>病</a:t>
            </a:r>
            <a:r>
              <a:rPr kumimoji="1" lang="zh-TW" altLang="en-US" sz="3600" b="1" dirty="0">
                <a:solidFill>
                  <a:schemeClr val="accent6">
                    <a:lumMod val="50000"/>
                  </a:schemeClr>
                </a:solidFill>
                <a:latin typeface="Yuanti SC" panose="02010600040101010101" pitchFamily="2" charset="-122"/>
                <a:ea typeface="Yuanti SC" panose="02010600040101010101" pitchFamily="2" charset="-122"/>
              </a:rPr>
              <a:t>原體（</a:t>
            </a:r>
            <a:r>
              <a:rPr kumimoji="1" lang="en-US" altLang="zh-TW" sz="3600" b="1" dirty="0">
                <a:solidFill>
                  <a:schemeClr val="accent6">
                    <a:lumMod val="50000"/>
                  </a:schemeClr>
                </a:solidFill>
                <a:latin typeface="Yuanti SC" panose="02010600040101010101" pitchFamily="2" charset="-122"/>
                <a:ea typeface="Yuanti SC" panose="02010600040101010101" pitchFamily="2" charset="-122"/>
              </a:rPr>
              <a:t>3</a:t>
            </a: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a:t>
            </a:r>
            <a:endParaRPr kumimoji="1" lang="zh-TW" altLang="en-US" sz="3600" b="1" dirty="0">
              <a:solidFill>
                <a:schemeClr val="accent6">
                  <a:lumMod val="50000"/>
                </a:schemeClr>
              </a:solidFill>
              <a:latin typeface="Yuanti SC" panose="02010600040101010101" pitchFamily="2" charset="-122"/>
              <a:ea typeface="Yuanti SC" panose="02010600040101010101" pitchFamily="2" charset="-122"/>
            </a:endParaRPr>
          </a:p>
        </p:txBody>
      </p:sp>
      <p:graphicFrame>
        <p:nvGraphicFramePr>
          <p:cNvPr id="4" name="內容版面配置區 3">
            <a:extLst>
              <a:ext uri="{FF2B5EF4-FFF2-40B4-BE49-F238E27FC236}">
                <a16:creationId xmlns:a16="http://schemas.microsoft.com/office/drawing/2014/main" id="{E377A557-1EF0-8D41-8A28-0CEA280FC3C2}"/>
              </a:ext>
            </a:extLst>
          </p:cNvPr>
          <p:cNvGraphicFramePr>
            <a:graphicFrameLocks noGrp="1"/>
          </p:cNvGraphicFramePr>
          <p:nvPr>
            <p:ph idx="1"/>
            <p:extLst>
              <p:ext uri="{D42A27DB-BD31-4B8C-83A1-F6EECF244321}">
                <p14:modId xmlns:p14="http://schemas.microsoft.com/office/powerpoint/2010/main" val="2641106912"/>
              </p:ext>
            </p:extLst>
          </p:nvPr>
        </p:nvGraphicFramePr>
        <p:xfrm>
          <a:off x="143508" y="1173912"/>
          <a:ext cx="8856984" cy="483503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0484" name="投影片編號版面配置區 5">
            <a:extLst>
              <a:ext uri="{FF2B5EF4-FFF2-40B4-BE49-F238E27FC236}">
                <a16:creationId xmlns:a16="http://schemas.microsoft.com/office/drawing/2014/main" id="{688ADB1F-5DB4-6E41-A96B-FD04F8B32022}"/>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50000"/>
              <a:buFont typeface="Wingdings 2" pitchFamily="2" charset="2"/>
              <a:buChar char=""/>
              <a:defRPr sz="2400">
                <a:solidFill>
                  <a:schemeClr val="tx1"/>
                </a:solidFill>
                <a:latin typeface="Cambria" panose="02040503050406030204" pitchFamily="18" charset="0"/>
                <a:ea typeface="新細明體" panose="02020500000000000000" pitchFamily="18" charset="-120"/>
              </a:defRPr>
            </a:lvl1pPr>
            <a:lvl2pPr marL="557171" indent="-214298">
              <a:spcBef>
                <a:spcPct val="20000"/>
              </a:spcBef>
              <a:buClr>
                <a:schemeClr val="accent2"/>
              </a:buClr>
              <a:buSzPct val="50000"/>
              <a:buFont typeface="Wingdings 2" pitchFamily="2" charset="2"/>
              <a:buChar char="³"/>
              <a:defRPr sz="2100">
                <a:solidFill>
                  <a:schemeClr val="tx1"/>
                </a:solidFill>
                <a:latin typeface="Cambria" panose="02040503050406030204" pitchFamily="18" charset="0"/>
                <a:ea typeface="新細明體" panose="02020500000000000000" pitchFamily="18" charset="-120"/>
              </a:defRPr>
            </a:lvl2pPr>
            <a:lvl3pPr marL="857186" indent="-171438">
              <a:spcBef>
                <a:spcPct val="20000"/>
              </a:spcBef>
              <a:buClr>
                <a:srgbClr val="FF6700"/>
              </a:buClr>
              <a:buSzPct val="60000"/>
              <a:buFont typeface="Wingdings 2" pitchFamily="2" charset="2"/>
              <a:buChar char="®"/>
              <a:defRPr sz="1800">
                <a:solidFill>
                  <a:schemeClr val="tx1"/>
                </a:solidFill>
                <a:latin typeface="Cambria" panose="02040503050406030204" pitchFamily="18" charset="0"/>
                <a:ea typeface="新細明體" panose="02020500000000000000" pitchFamily="18" charset="-120"/>
              </a:defRPr>
            </a:lvl3pPr>
            <a:lvl4pPr marL="1200060" indent="-171438">
              <a:spcBef>
                <a:spcPct val="20000"/>
              </a:spcBef>
              <a:buClr>
                <a:srgbClr val="956B43"/>
              </a:buClr>
              <a:buSzPct val="45000"/>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4pPr>
            <a:lvl5pPr marL="1542935" indent="-171438">
              <a:spcBef>
                <a:spcPct val="20000"/>
              </a:spcBef>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5pPr>
            <a:lvl6pPr marL="1885809"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6pPr>
            <a:lvl7pPr marL="2228684"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7pPr>
            <a:lvl8pPr marL="2571558"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8pPr>
            <a:lvl9pPr marL="2914433" indent="-171438" eaLnBrk="0" fontAlgn="base" hangingPunct="0">
              <a:spcBef>
                <a:spcPct val="20000"/>
              </a:spcBef>
              <a:spcAft>
                <a:spcPct val="0"/>
              </a:spcAft>
              <a:buClr>
                <a:srgbClr val="FEA022"/>
              </a:buClr>
              <a:buFont typeface="Wingdings 2" pitchFamily="2" charset="2"/>
              <a:buChar char=""/>
              <a:defRPr sz="1500">
                <a:solidFill>
                  <a:schemeClr val="tx1"/>
                </a:solidFill>
                <a:latin typeface="Cambria" panose="02040503050406030204" pitchFamily="18" charset="0"/>
                <a:ea typeface="新細明體" panose="02020500000000000000" pitchFamily="18" charset="-120"/>
              </a:defRPr>
            </a:lvl9pPr>
          </a:lstStyle>
          <a:p>
            <a:pPr>
              <a:spcBef>
                <a:spcPct val="0"/>
              </a:spcBef>
              <a:buClrTx/>
              <a:buSzTx/>
              <a:buFontTx/>
              <a:buNone/>
            </a:pPr>
            <a:fld id="{A654CF37-A8CC-854B-875B-40F101F4EDCA}" type="slidenum">
              <a:rPr lang="zh-TW" altLang="en-US" sz="900">
                <a:solidFill>
                  <a:srgbClr val="898989"/>
                </a:solidFill>
                <a:latin typeface="Calibri" panose="020F0502020204030204" pitchFamily="34" charset="0"/>
              </a:rPr>
              <a:pPr>
                <a:spcBef>
                  <a:spcPct val="0"/>
                </a:spcBef>
                <a:buClrTx/>
                <a:buSzTx/>
                <a:buFontTx/>
                <a:buNone/>
              </a:pPr>
              <a:t>7</a:t>
            </a:fld>
            <a:endParaRPr lang="en-US" altLang="zh-TW" sz="900">
              <a:solidFill>
                <a:srgbClr val="898989"/>
              </a:solidFill>
              <a:latin typeface="Calibri" panose="020F0502020204030204" pitchFamily="34" charset="0"/>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3A7098FA-3DF5-C741-B124-F266663594C7}"/>
              </a:ext>
            </a:extLst>
          </p:cNvPr>
          <p:cNvSpPr>
            <a:spLocks noGrp="1"/>
          </p:cNvSpPr>
          <p:nvPr>
            <p:ph type="title"/>
          </p:nvPr>
        </p:nvSpPr>
        <p:spPr>
          <a:xfrm>
            <a:off x="1382517" y="332656"/>
            <a:ext cx="6172200" cy="857250"/>
          </a:xfrm>
        </p:spPr>
        <p:txBody>
          <a:bodyPr/>
          <a:lstStyle/>
          <a:p>
            <a:pPr algn="ctr">
              <a:defRPr/>
            </a:pP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宿主</a:t>
            </a:r>
          </a:p>
        </p:txBody>
      </p:sp>
      <mc:AlternateContent xmlns:mc="http://schemas.openxmlformats.org/markup-compatibility/2006" xmlns:a14="http://schemas.microsoft.com/office/drawing/2010/main">
        <mc:Choice Requires="a14">
          <p:graphicFrame>
            <p:nvGraphicFramePr>
              <p:cNvPr id="5" name="內容版面配置區 4">
                <a:extLst>
                  <a:ext uri="{FF2B5EF4-FFF2-40B4-BE49-F238E27FC236}">
                    <a16:creationId xmlns:a16="http://schemas.microsoft.com/office/drawing/2014/main" id="{6825CCC7-2794-2044-AC20-D6932E8BFC62}"/>
                  </a:ext>
                </a:extLst>
              </p:cNvPr>
              <p:cNvGraphicFramePr>
                <a:graphicFrameLocks noGrp="1"/>
              </p:cNvGraphicFramePr>
              <p:nvPr>
                <p:ph idx="1"/>
                <p:extLst>
                  <p:ext uri="{D42A27DB-BD31-4B8C-83A1-F6EECF244321}">
                    <p14:modId xmlns:p14="http://schemas.microsoft.com/office/powerpoint/2010/main" val="1961947585"/>
                  </p:ext>
                </p:extLst>
              </p:nvPr>
            </p:nvGraphicFramePr>
            <p:xfrm>
              <a:off x="130134" y="1196600"/>
              <a:ext cx="8883732" cy="532874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mc:Choice>
        <mc:Fallback xmlns="">
          <p:graphicFrame>
            <p:nvGraphicFramePr>
              <p:cNvPr id="5" name="內容版面配置區 4">
                <a:extLst>
                  <a:ext uri="{FF2B5EF4-FFF2-40B4-BE49-F238E27FC236}">
                    <a16:creationId xmlns:a16="http://schemas.microsoft.com/office/drawing/2014/main" xmlns="" xmlns:a14="http://schemas.microsoft.com/office/drawing/2010/main" id="{6825CCC7-2794-2044-AC20-D6932E8BFC62}"/>
                  </a:ext>
                </a:extLst>
              </p:cNvPr>
              <p:cNvGraphicFramePr>
                <a:graphicFrameLocks noGrp="1"/>
              </p:cNvGraphicFramePr>
              <p:nvPr>
                <p:ph idx="1"/>
                <p:extLst>
                  <p:ext uri="{D42A27DB-BD31-4B8C-83A1-F6EECF244321}">
                    <p14:modId xmlns:p14="http://schemas.microsoft.com/office/powerpoint/2010/main" xmlns="" xmlns:a14="http://schemas.microsoft.com/office/drawing/2010/main" val="1961947585"/>
                  </p:ext>
                </p:extLst>
              </p:nvPr>
            </p:nvGraphicFramePr>
            <p:xfrm>
              <a:off x="130134" y="1196600"/>
              <a:ext cx="8883732" cy="532874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mc:Fallback>
      </mc:AlternateContent>
      <p:sp>
        <p:nvSpPr>
          <p:cNvPr id="4" name="投影片編號版面配置區 3">
            <a:extLst>
              <a:ext uri="{FF2B5EF4-FFF2-40B4-BE49-F238E27FC236}">
                <a16:creationId xmlns:a16="http://schemas.microsoft.com/office/drawing/2014/main" id="{DBB1F404-12A8-5B40-8729-A1AE1DE68BA5}"/>
              </a:ext>
            </a:extLst>
          </p:cNvPr>
          <p:cNvSpPr>
            <a:spLocks noGrp="1"/>
          </p:cNvSpPr>
          <p:nvPr>
            <p:ph type="sldNum" sz="quarter" idx="12"/>
          </p:nvPr>
        </p:nvSpPr>
        <p:spPr/>
        <p:txBody>
          <a:bodyPr/>
          <a:lstStyle/>
          <a:p>
            <a:pPr>
              <a:defRPr/>
            </a:pPr>
            <a:fld id="{0A8FAAD0-EA07-C54C-B1A4-378C301147C8}" type="slidenum">
              <a:rPr lang="zh-TW" altLang="en-US" smtClean="0"/>
              <a:pPr>
                <a:defRPr/>
              </a:pPr>
              <a:t>8</a:t>
            </a:fld>
            <a:endParaRPr lang="en-US" altLang="zh-TW"/>
          </a:p>
        </p:txBody>
      </p:sp>
    </p:spTree>
    <p:extLst>
      <p:ext uri="{BB962C8B-B14F-4D97-AF65-F5344CB8AC3E}">
        <p14:creationId xmlns:p14="http://schemas.microsoft.com/office/powerpoint/2010/main" val="21518714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id="{49F8E293-51CC-6343-944C-ED7B414BE6EB}"/>
              </a:ext>
            </a:extLst>
          </p:cNvPr>
          <p:cNvSpPr>
            <a:spLocks noGrp="1"/>
          </p:cNvSpPr>
          <p:nvPr>
            <p:ph type="title"/>
          </p:nvPr>
        </p:nvSpPr>
        <p:spPr/>
        <p:txBody>
          <a:bodyPr>
            <a:normAutofit/>
          </a:bodyPr>
          <a:lstStyle/>
          <a:p>
            <a:pPr algn="ctr">
              <a:defRPr/>
            </a:pPr>
            <a:r>
              <a:rPr kumimoji="1" lang="zh-HK" altLang="en-US" sz="3600" b="1" dirty="0">
                <a:solidFill>
                  <a:schemeClr val="accent6">
                    <a:lumMod val="50000"/>
                  </a:schemeClr>
                </a:solidFill>
                <a:latin typeface="Yuanti SC" panose="02010600040101010101" pitchFamily="2" charset="-122"/>
                <a:ea typeface="Yuanti SC" panose="02010600040101010101" pitchFamily="2" charset="-122"/>
              </a:rPr>
              <a:t>環境</a:t>
            </a:r>
          </a:p>
        </p:txBody>
      </p:sp>
      <p:sp>
        <p:nvSpPr>
          <p:cNvPr id="3" name="內容版面配置區 2">
            <a:extLst>
              <a:ext uri="{FF2B5EF4-FFF2-40B4-BE49-F238E27FC236}">
                <a16:creationId xmlns:a16="http://schemas.microsoft.com/office/drawing/2014/main" id="{5D17B2BD-7BAC-6449-B048-394E42C5F2EE}"/>
              </a:ext>
            </a:extLst>
          </p:cNvPr>
          <p:cNvSpPr>
            <a:spLocks noGrp="1"/>
          </p:cNvSpPr>
          <p:nvPr>
            <p:ph idx="1"/>
          </p:nvPr>
        </p:nvSpPr>
        <p:spPr>
          <a:xfrm>
            <a:off x="278523" y="1340768"/>
            <a:ext cx="8586954" cy="3499247"/>
          </a:xfrm>
        </p:spPr>
        <p:txBody>
          <a:bodyPr>
            <a:normAutofit fontScale="92500"/>
          </a:bodyPr>
          <a:lstStyle/>
          <a:p>
            <a:pPr>
              <a:lnSpc>
                <a:spcPct val="150000"/>
              </a:lnSpc>
            </a:pPr>
            <a:r>
              <a:rPr lang="zh-HK" altLang="en-US" sz="2700" dirty="0">
                <a:latin typeface="Yuanti SC Light" panose="02010600040101010101" pitchFamily="2" charset="-122"/>
                <a:ea typeface="Yuanti SC Light" panose="02010600040101010101" pitchFamily="2" charset="-122"/>
              </a:rPr>
              <a:t>環境是在宿主外部，導致或有利病原體傳播的條件</a:t>
            </a:r>
            <a:endParaRPr lang="en-US" altLang="zh-HK" sz="2700" dirty="0">
              <a:latin typeface="Yuanti SC Light" panose="02010600040101010101" pitchFamily="2" charset="-122"/>
              <a:ea typeface="Yuanti SC Light" panose="02010600040101010101" pitchFamily="2" charset="-122"/>
            </a:endParaRPr>
          </a:p>
          <a:p>
            <a:pPr>
              <a:lnSpc>
                <a:spcPct val="150000"/>
              </a:lnSpc>
            </a:pPr>
            <a:r>
              <a:rPr lang="zh-HK" altLang="en-US" sz="2700" dirty="0">
                <a:latin typeface="Yuanti SC Light" panose="02010600040101010101" pitchFamily="2" charset="-122"/>
                <a:ea typeface="Yuanti SC Light" panose="02010600040101010101" pitchFamily="2" charset="-122"/>
              </a:rPr>
              <a:t>衞生情況、溫度、空氣污染和水質都是影響傳播鍊的因素，社會經濟因素包括過度擁迫的居住環境和貧窮等
例如：大腸桿菌在溫暖的環境下能茁壯成長，卻又會被高溫殺死。流感都是季節性，而且往往出現在冬季</a:t>
            </a:r>
          </a:p>
        </p:txBody>
      </p:sp>
      <p:sp>
        <p:nvSpPr>
          <p:cNvPr id="4" name="投影片編號版面配置區 3">
            <a:extLst>
              <a:ext uri="{FF2B5EF4-FFF2-40B4-BE49-F238E27FC236}">
                <a16:creationId xmlns:a16="http://schemas.microsoft.com/office/drawing/2014/main" id="{59FD6BE7-A9CA-8D49-BD01-419B1EA67803}"/>
              </a:ext>
            </a:extLst>
          </p:cNvPr>
          <p:cNvSpPr>
            <a:spLocks noGrp="1"/>
          </p:cNvSpPr>
          <p:nvPr>
            <p:ph type="sldNum" sz="quarter" idx="12"/>
          </p:nvPr>
        </p:nvSpPr>
        <p:spPr/>
        <p:txBody>
          <a:bodyPr/>
          <a:lstStyle/>
          <a:p>
            <a:pPr>
              <a:defRPr/>
            </a:pPr>
            <a:fld id="{0A8FAAD0-EA07-C54C-B1A4-378C301147C8}" type="slidenum">
              <a:rPr lang="zh-TW" altLang="en-US" smtClean="0"/>
              <a:pPr>
                <a:defRPr/>
              </a:pPr>
              <a:t>9</a:t>
            </a:fld>
            <a:endParaRPr lang="en-US" altLang="zh-TW" dirty="0"/>
          </a:p>
        </p:txBody>
      </p:sp>
    </p:spTree>
    <p:extLst>
      <p:ext uri="{BB962C8B-B14F-4D97-AF65-F5344CB8AC3E}">
        <p14:creationId xmlns:p14="http://schemas.microsoft.com/office/powerpoint/2010/main" val="3859086735"/>
      </p:ext>
    </p:extLst>
  </p:cSld>
  <p:clrMapOvr>
    <a:masterClrMapping/>
  </p:clrMapOvr>
</p:sld>
</file>

<file path=ppt/theme/theme1.xml><?xml version="1.0" encoding="utf-8"?>
<a:theme xmlns:a="http://schemas.openxmlformats.org/drawingml/2006/main" name="Office 佈景主題">
  <a:themeElements>
    <a:clrScheme name="Office 佈景主題">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佈景主題">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佈景主題">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1531</TotalTime>
  <Words>2774</Words>
  <Application>Microsoft Office PowerPoint</Application>
  <PresentationFormat>如螢幕大小 (4:3)</PresentationFormat>
  <Paragraphs>362</Paragraphs>
  <Slides>27</Slides>
  <Notes>25</Notes>
  <HiddenSlides>0</HiddenSlides>
  <MMClips>0</MMClips>
  <ScaleCrop>false</ScaleCrop>
  <HeadingPairs>
    <vt:vector size="6" baseType="variant">
      <vt:variant>
        <vt:lpstr>使用字型</vt:lpstr>
      </vt:variant>
      <vt:variant>
        <vt:i4>10</vt:i4>
      </vt:variant>
      <vt:variant>
        <vt:lpstr>佈景主題</vt:lpstr>
      </vt:variant>
      <vt:variant>
        <vt:i4>1</vt:i4>
      </vt:variant>
      <vt:variant>
        <vt:lpstr>投影片標題</vt:lpstr>
      </vt:variant>
      <vt:variant>
        <vt:i4>27</vt:i4>
      </vt:variant>
    </vt:vector>
  </HeadingPairs>
  <TitlesOfParts>
    <vt:vector size="38" baseType="lpstr">
      <vt:lpstr>HanziPen TC</vt:lpstr>
      <vt:lpstr>宋体</vt:lpstr>
      <vt:lpstr>Yuanti SC</vt:lpstr>
      <vt:lpstr>Yuanti SC Light</vt:lpstr>
      <vt:lpstr>新細明體</vt:lpstr>
      <vt:lpstr>Arial</vt:lpstr>
      <vt:lpstr>Calibri</vt:lpstr>
      <vt:lpstr>Calibri Light</vt:lpstr>
      <vt:lpstr>Cambria Math</vt:lpstr>
      <vt:lpstr>Wingdings 2</vt:lpstr>
      <vt:lpstr>Office 佈景主題</vt:lpstr>
      <vt:lpstr>  傳染病 </vt:lpstr>
      <vt:lpstr>活動（一）</vt:lpstr>
      <vt:lpstr>甚麼是傳染病? </vt:lpstr>
      <vt:lpstr>傳染病三角 / 流行病學三角  </vt:lpstr>
      <vt:lpstr>病原體（1）</vt:lpstr>
      <vt:lpstr>病原體 (2）</vt:lpstr>
      <vt:lpstr>病原體（3）</vt:lpstr>
      <vt:lpstr>宿主</vt:lpstr>
      <vt:lpstr>環境</vt:lpstr>
      <vt:lpstr>活動（二）</vt:lpstr>
      <vt:lpstr>解釋傳染過程：傳染鏈</vt:lpstr>
      <vt:lpstr>傳染鏈</vt:lpstr>
      <vt:lpstr>傳播途徑</vt:lpstr>
      <vt:lpstr>直接傳播 病原體從受感染的宿主直接轉移進入另一宿主，造成人類感染</vt:lpstr>
      <vt:lpstr>間接傳播（1） 經懸浮空氣粒子、無生命物體（媒介物）或能活動的中介物（病媒）將病原體傳染給宿主</vt:lpstr>
      <vt:lpstr>間接傳播（2） 經懸浮空氣粒子、無生命物體（媒介物）或能活動的中介物（病媒）將病原體傳染給宿主</vt:lpstr>
      <vt:lpstr>間接傳播（3） 經懸浮空氣粒子、無生命物體（媒介物）或能活動的中介物（病媒）將病原體傳染給宿主</vt:lpstr>
      <vt:lpstr>活動（三）</vt:lpstr>
      <vt:lpstr>活動（三）（答案例子）</vt:lpstr>
      <vt:lpstr>活動（四）- 防疫中的關愛及公德心</vt:lpstr>
      <vt:lpstr>活動（五）- 防疫中的關愛及公德心</vt:lpstr>
      <vt:lpstr>  專題研習</vt:lpstr>
      <vt:lpstr>應對2019冠狀病毒病 三級疾病預防</vt:lpstr>
      <vt:lpstr>應對2019冠狀病毒病 三級疾病預防</vt:lpstr>
      <vt:lpstr>應對2019冠狀病毒病 三級疾病預防</vt:lpstr>
      <vt:lpstr>傳染病防控策略</vt:lpstr>
      <vt:lpstr>保持健康 傳送關懷</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課堂學習</dc:title>
  <dc:creator>josephine wu</dc:creator>
  <cp:lastModifiedBy>CHOW, Ha-kwan Evelyn</cp:lastModifiedBy>
  <cp:revision>100</cp:revision>
  <dcterms:created xsi:type="dcterms:W3CDTF">2020-02-07T12:55:02Z</dcterms:created>
  <dcterms:modified xsi:type="dcterms:W3CDTF">2020-03-26T03:03:35Z</dcterms:modified>
</cp:coreProperties>
</file>